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4"/>
  </p:notesMasterIdLst>
  <p:handoutMasterIdLst>
    <p:handoutMasterId r:id="rId125"/>
  </p:handoutMasterIdLst>
  <p:sldIdLst>
    <p:sldId id="391" r:id="rId2"/>
    <p:sldId id="388" r:id="rId3"/>
    <p:sldId id="261" r:id="rId4"/>
    <p:sldId id="350" r:id="rId5"/>
    <p:sldId id="462" r:id="rId6"/>
    <p:sldId id="264" r:id="rId7"/>
    <p:sldId id="265" r:id="rId8"/>
    <p:sldId id="266" r:id="rId9"/>
    <p:sldId id="270" r:id="rId10"/>
    <p:sldId id="269" r:id="rId11"/>
    <p:sldId id="441" r:id="rId12"/>
    <p:sldId id="442" r:id="rId13"/>
    <p:sldId id="267" r:id="rId14"/>
    <p:sldId id="363" r:id="rId15"/>
    <p:sldId id="362" r:id="rId16"/>
    <p:sldId id="565" r:id="rId17"/>
    <p:sldId id="480" r:id="rId18"/>
    <p:sldId id="273" r:id="rId19"/>
    <p:sldId id="393" r:id="rId20"/>
    <p:sldId id="394" r:id="rId21"/>
    <p:sldId id="464" r:id="rId22"/>
    <p:sldId id="482" r:id="rId23"/>
    <p:sldId id="423" r:id="rId24"/>
    <p:sldId id="426" r:id="rId25"/>
    <p:sldId id="277" r:id="rId26"/>
    <p:sldId id="276" r:id="rId27"/>
    <p:sldId id="278" r:id="rId28"/>
    <p:sldId id="280" r:id="rId29"/>
    <p:sldId id="281" r:id="rId30"/>
    <p:sldId id="283" r:id="rId31"/>
    <p:sldId id="284" r:id="rId32"/>
    <p:sldId id="364" r:id="rId33"/>
    <p:sldId id="286" r:id="rId34"/>
    <p:sldId id="365" r:id="rId35"/>
    <p:sldId id="353" r:id="rId36"/>
    <p:sldId id="289" r:id="rId37"/>
    <p:sldId id="291" r:id="rId38"/>
    <p:sldId id="292" r:id="rId39"/>
    <p:sldId id="440" r:id="rId40"/>
    <p:sldId id="294" r:id="rId41"/>
    <p:sldId id="295" r:id="rId42"/>
    <p:sldId id="297" r:id="rId43"/>
    <p:sldId id="427" r:id="rId44"/>
    <p:sldId id="300" r:id="rId45"/>
    <p:sldId id="296" r:id="rId46"/>
    <p:sldId id="465" r:id="rId47"/>
    <p:sldId id="489" r:id="rId48"/>
    <p:sldId id="475" r:id="rId49"/>
    <p:sldId id="491" r:id="rId50"/>
    <p:sldId id="492" r:id="rId51"/>
    <p:sldId id="493" r:id="rId52"/>
    <p:sldId id="494" r:id="rId53"/>
    <p:sldId id="495" r:id="rId54"/>
    <p:sldId id="496" r:id="rId55"/>
    <p:sldId id="497" r:id="rId56"/>
    <p:sldId id="498" r:id="rId57"/>
    <p:sldId id="499" r:id="rId58"/>
    <p:sldId id="500" r:id="rId59"/>
    <p:sldId id="501" r:id="rId60"/>
    <p:sldId id="502" r:id="rId61"/>
    <p:sldId id="503" r:id="rId62"/>
    <p:sldId id="504" r:id="rId63"/>
    <p:sldId id="505" r:id="rId64"/>
    <p:sldId id="506" r:id="rId65"/>
    <p:sldId id="507" r:id="rId66"/>
    <p:sldId id="508" r:id="rId67"/>
    <p:sldId id="509" r:id="rId68"/>
    <p:sldId id="510" r:id="rId69"/>
    <p:sldId id="511" r:id="rId70"/>
    <p:sldId id="512" r:id="rId71"/>
    <p:sldId id="513" r:id="rId72"/>
    <p:sldId id="514" r:id="rId73"/>
    <p:sldId id="515" r:id="rId74"/>
    <p:sldId id="516" r:id="rId75"/>
    <p:sldId id="517" r:id="rId76"/>
    <p:sldId id="518" r:id="rId77"/>
    <p:sldId id="519" r:id="rId78"/>
    <p:sldId id="520" r:id="rId79"/>
    <p:sldId id="521" r:id="rId80"/>
    <p:sldId id="522" r:id="rId81"/>
    <p:sldId id="523" r:id="rId82"/>
    <p:sldId id="524" r:id="rId83"/>
    <p:sldId id="525" r:id="rId84"/>
    <p:sldId id="526" r:id="rId85"/>
    <p:sldId id="527" r:id="rId86"/>
    <p:sldId id="528" r:id="rId87"/>
    <p:sldId id="529" r:id="rId88"/>
    <p:sldId id="530" r:id="rId89"/>
    <p:sldId id="531" r:id="rId90"/>
    <p:sldId id="532" r:id="rId91"/>
    <p:sldId id="533" r:id="rId92"/>
    <p:sldId id="534" r:id="rId93"/>
    <p:sldId id="535" r:id="rId94"/>
    <p:sldId id="536" r:id="rId95"/>
    <p:sldId id="537" r:id="rId96"/>
    <p:sldId id="538" r:id="rId97"/>
    <p:sldId id="539" r:id="rId98"/>
    <p:sldId id="540" r:id="rId99"/>
    <p:sldId id="541" r:id="rId100"/>
    <p:sldId id="542" r:id="rId101"/>
    <p:sldId id="543" r:id="rId102"/>
    <p:sldId id="544" r:id="rId103"/>
    <p:sldId id="545" r:id="rId104"/>
    <p:sldId id="546" r:id="rId105"/>
    <p:sldId id="547" r:id="rId106"/>
    <p:sldId id="548" r:id="rId107"/>
    <p:sldId id="549" r:id="rId108"/>
    <p:sldId id="550" r:id="rId109"/>
    <p:sldId id="551" r:id="rId110"/>
    <p:sldId id="552" r:id="rId111"/>
    <p:sldId id="553" r:id="rId112"/>
    <p:sldId id="554" r:id="rId113"/>
    <p:sldId id="555" r:id="rId114"/>
    <p:sldId id="556" r:id="rId115"/>
    <p:sldId id="557" r:id="rId116"/>
    <p:sldId id="558" r:id="rId117"/>
    <p:sldId id="559" r:id="rId118"/>
    <p:sldId id="560" r:id="rId119"/>
    <p:sldId id="561" r:id="rId120"/>
    <p:sldId id="562" r:id="rId121"/>
    <p:sldId id="563" r:id="rId122"/>
    <p:sldId id="564" r:id="rId12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2"/>
    <a:srgbClr val="16165D"/>
    <a:srgbClr val="01008D"/>
    <a:srgbClr val="14145E"/>
    <a:srgbClr val="5F150F"/>
    <a:srgbClr val="320B08"/>
    <a:srgbClr val="810002"/>
    <a:srgbClr val="161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49" autoAdjust="0"/>
    <p:restoredTop sz="94575"/>
  </p:normalViewPr>
  <p:slideViewPr>
    <p:cSldViewPr>
      <p:cViewPr>
        <p:scale>
          <a:sx n="99" d="100"/>
          <a:sy n="99" d="100"/>
        </p:scale>
        <p:origin x="1024" y="-28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54376"/>
    </p:cViewPr>
  </p:sorterViewPr>
  <p:notesViewPr>
    <p:cSldViewPr>
      <p:cViewPr varScale="1">
        <p:scale>
          <a:sx n="146" d="100"/>
          <a:sy n="146" d="100"/>
        </p:scale>
        <p:origin x="-201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539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/>
              <a:t>Click to edit Master text styles</a:t>
            </a:r>
          </a:p>
          <a:p>
            <a:pPr lvl="1"/>
            <a:r>
              <a:rPr lang="en-GB" altLang="en-GB" noProof="0"/>
              <a:t>Second level</a:t>
            </a:r>
          </a:p>
          <a:p>
            <a:pPr lvl="2"/>
            <a:r>
              <a:rPr lang="en-GB" altLang="en-GB" noProof="0"/>
              <a:t>Third level</a:t>
            </a:r>
          </a:p>
          <a:p>
            <a:pPr lvl="3"/>
            <a:r>
              <a:rPr lang="en-GB" altLang="en-GB" noProof="0"/>
              <a:t>Fourth level</a:t>
            </a:r>
          </a:p>
          <a:p>
            <a:pPr lvl="4"/>
            <a:r>
              <a:rPr lang="en-GB" alt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086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21E330-D6BC-FA48-89FA-D90539BEBAE5}" type="slidenum">
              <a:rPr lang="en-GB" sz="1200">
                <a:solidFill>
                  <a:srgbClr val="000000"/>
                </a:solidFill>
              </a:rPr>
              <a:pPr/>
              <a:t>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/>
            <a:r>
              <a:rPr lang="en-US" sz="1600">
                <a:ea typeface="ＭＳ Ｐゴシック" charset="0"/>
              </a:rPr>
              <a:t>Utiliser du gros texte?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2"/>
            <a:endParaRPr lang="en-US" sz="160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033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AU" sz="1000">
              <a:ea typeface="ＭＳ Ｐゴシック" charset="0"/>
            </a:endParaRPr>
          </a:p>
          <a:p>
            <a:pPr>
              <a:buFontTx/>
              <a:buChar char="•"/>
            </a:pPr>
            <a:endParaRPr lang="en-GB">
              <a:ea typeface="ＭＳ Ｐゴシック" charset="0"/>
            </a:endParaRPr>
          </a:p>
          <a:p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B51B825-30B0-6449-A157-FE1F93001A7A}" type="slidenum">
              <a:rPr lang="en-AU"/>
              <a:pPr/>
              <a:t>99</a:t>
            </a:fld>
            <a:endParaRPr lang="en-A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1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457200"/>
            <a:ext cx="1944687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863" y="457200"/>
            <a:ext cx="56832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57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4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41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8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9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0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64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8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1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A3014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4572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8450263" y="6457950"/>
            <a:ext cx="671512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>
                <a:latin typeface="Georgia" charset="0"/>
              </a:rPr>
              <a:t>PTC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6165D"/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78088"/>
            <a:ext cx="7772400" cy="1143000"/>
          </a:xfrm>
        </p:spPr>
        <p:txBody>
          <a:bodyPr lIns="92075" tIns="46038" rIns="92075" bIns="46038"/>
          <a:lstStyle/>
          <a:p>
            <a:pPr>
              <a:defRPr/>
            </a:pPr>
            <a:br>
              <a:rPr lang="en-GB" sz="8000" dirty="0">
                <a:latin typeface="Arial" charset="0"/>
                <a:ea typeface="ＭＳ Ｐゴシック" charset="0"/>
              </a:rPr>
            </a:br>
            <a:r>
              <a:rPr lang="en-GB" sz="8000" dirty="0" err="1">
                <a:latin typeface="Arial" charset="0"/>
                <a:ea typeface="ＭＳ Ｐゴシック" charset="0"/>
              </a:rPr>
              <a:t>Cours</a:t>
            </a:r>
            <a:r>
              <a:rPr lang="en-GB" sz="8000" dirty="0">
                <a:latin typeface="Arial" charset="0"/>
                <a:ea typeface="ＭＳ Ｐゴシック" charset="0"/>
              </a:rPr>
              <a:t> pour </a:t>
            </a:r>
            <a:r>
              <a:rPr lang="en-GB" sz="8000" dirty="0" err="1">
                <a:latin typeface="Arial" charset="0"/>
                <a:ea typeface="ＭＳ Ｐゴシック" charset="0"/>
              </a:rPr>
              <a:t>Instructeurs</a:t>
            </a:r>
            <a:endParaRPr lang="en-GB" sz="6000" dirty="0">
              <a:latin typeface="Arial" charset="0"/>
              <a:ea typeface="ＭＳ Ｐゴシック" charset="0"/>
            </a:endParaRPr>
          </a:p>
        </p:txBody>
      </p:sp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179388" y="115888"/>
            <a:ext cx="4410075" cy="923925"/>
            <a:chOff x="168275" y="77788"/>
            <a:chExt cx="4410075" cy="923925"/>
          </a:xfrm>
        </p:grpSpPr>
        <p:sp>
          <p:nvSpPr>
            <p:cNvPr id="4101" name="TextBox 2"/>
            <p:cNvSpPr txBox="1">
              <a:spLocks noChangeArrowheads="1"/>
            </p:cNvSpPr>
            <p:nvPr/>
          </p:nvSpPr>
          <p:spPr bwMode="auto">
            <a:xfrm>
              <a:off x="168275" y="77788"/>
              <a:ext cx="1480267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5400">
                  <a:latin typeface="Georgia" charset="0"/>
                </a:rPr>
                <a:t>PTC</a:t>
              </a:r>
              <a:endParaRPr lang="en-US" sz="2800">
                <a:latin typeface="Georgia" charset="0"/>
              </a:endParaRPr>
            </a:p>
          </p:txBody>
        </p:sp>
        <p:sp>
          <p:nvSpPr>
            <p:cNvPr id="4102" name="TextBox 3"/>
            <p:cNvSpPr txBox="1">
              <a:spLocks noChangeArrowheads="1"/>
            </p:cNvSpPr>
            <p:nvPr/>
          </p:nvSpPr>
          <p:spPr bwMode="auto">
            <a:xfrm>
              <a:off x="1539968" y="191257"/>
              <a:ext cx="303838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100"/>
                <a:t>Primary Trauma Care</a:t>
              </a:r>
            </a:p>
            <a:p>
              <a:pPr eaLnBrk="1" hangingPunct="1"/>
              <a:r>
                <a:rPr lang="en-US" sz="2100"/>
                <a:t>Foundation</a:t>
              </a:r>
            </a:p>
          </p:txBody>
        </p:sp>
      </p:grp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4925" y="6488113"/>
            <a:ext cx="28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928100" cy="1600200"/>
          </a:xfrm>
        </p:spPr>
        <p:txBody>
          <a:bodyPr/>
          <a:lstStyle/>
          <a:p>
            <a:pPr>
              <a:defRPr/>
            </a:pPr>
            <a:r>
              <a:rPr lang="en-GB" sz="4800" dirty="0" err="1">
                <a:latin typeface="Arial" charset="0"/>
                <a:ea typeface="ＭＳ Ｐゴシック" charset="0"/>
              </a:rPr>
              <a:t>Apprentissage</a:t>
            </a:r>
            <a:r>
              <a:rPr lang="en-GB" sz="4800" dirty="0">
                <a:latin typeface="Arial" charset="0"/>
                <a:ea typeface="ＭＳ Ｐゴシック" charset="0"/>
              </a:rPr>
              <a:t> - </a:t>
            </a:r>
            <a:r>
              <a:rPr lang="en-GB" sz="4800" dirty="0" err="1">
                <a:latin typeface="Arial" charset="0"/>
                <a:ea typeface="ＭＳ Ｐゴシック" charset="0"/>
              </a:rPr>
              <a:t>connaissance</a:t>
            </a:r>
            <a:endParaRPr lang="en-GB" sz="4800" dirty="0">
              <a:latin typeface="Arial" charset="0"/>
              <a:ea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299450" cy="476215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4000" dirty="0" err="1">
                <a:latin typeface="Arial" charset="0"/>
                <a:ea typeface="ＭＳ Ｐゴシック" charset="0"/>
              </a:rPr>
              <a:t>Apprendre</a:t>
            </a:r>
            <a:r>
              <a:rPr lang="en-GB" sz="4000" dirty="0">
                <a:latin typeface="Arial" charset="0"/>
                <a:ea typeface="ＭＳ Ｐゴシック" charset="0"/>
              </a:rPr>
              <a:t> et se souvenir des faits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GB" sz="4000" dirty="0">
                <a:solidFill>
                  <a:srgbClr val="7EE399"/>
                </a:solidFill>
                <a:latin typeface="Arial" charset="0"/>
                <a:ea typeface="ＭＳ Ｐゴシック" charset="0"/>
              </a:rPr>
              <a:t>Les faits dans les </a:t>
            </a:r>
            <a:r>
              <a:rPr lang="en-GB" sz="4000" dirty="0" err="1">
                <a:solidFill>
                  <a:srgbClr val="7EE399"/>
                </a:solidFill>
                <a:latin typeface="Arial" charset="0"/>
                <a:ea typeface="ＭＳ Ｐゴシック" charset="0"/>
              </a:rPr>
              <a:t>conférences</a:t>
            </a:r>
            <a:r>
              <a:rPr lang="en-GB" sz="4000" dirty="0">
                <a:solidFill>
                  <a:srgbClr val="7EE399"/>
                </a:solidFill>
                <a:latin typeface="Arial" charset="0"/>
                <a:ea typeface="ＭＳ Ｐゴシック" charset="0"/>
              </a:rPr>
              <a:t> de PTC</a:t>
            </a:r>
          </a:p>
          <a:p>
            <a:pPr lvl="1">
              <a:lnSpc>
                <a:spcPct val="90000"/>
              </a:lnSpc>
            </a:pPr>
            <a:r>
              <a:rPr lang="en-GB" sz="4000" dirty="0" err="1">
                <a:latin typeface="Arial" charset="0"/>
                <a:ea typeface="ＭＳ Ｐゴシック" charset="0"/>
              </a:rPr>
              <a:t>Comprendre</a:t>
            </a:r>
            <a:r>
              <a:rPr lang="en-GB" sz="4000" dirty="0">
                <a:latin typeface="Arial" charset="0"/>
                <a:ea typeface="ＭＳ Ｐゴシック" charset="0"/>
              </a:rPr>
              <a:t> et appliquer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GB" sz="4000" dirty="0">
                <a:solidFill>
                  <a:srgbClr val="7EE399"/>
                </a:solidFill>
                <a:latin typeface="Arial" charset="0"/>
                <a:ea typeface="ＭＳ Ｐゴシック" charset="0"/>
              </a:rPr>
              <a:t>Discussions et </a:t>
            </a:r>
            <a:r>
              <a:rPr lang="en-GB" sz="4000" dirty="0" err="1">
                <a:solidFill>
                  <a:srgbClr val="7EE399"/>
                </a:solidFill>
                <a:latin typeface="Arial" charset="0"/>
                <a:ea typeface="ＭＳ Ｐゴシック" charset="0"/>
              </a:rPr>
              <a:t>compétences</a:t>
            </a:r>
            <a:endParaRPr lang="en-GB" sz="4000" dirty="0">
              <a:solidFill>
                <a:srgbClr val="7EE399"/>
              </a:solidFill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GB" sz="4000" dirty="0">
                <a:latin typeface="Arial" charset="0"/>
                <a:ea typeface="ＭＳ Ｐゴシック" charset="0"/>
              </a:rPr>
              <a:t>Tout </a:t>
            </a:r>
            <a:r>
              <a:rPr lang="en-GB" sz="4000" dirty="0" err="1">
                <a:latin typeface="Arial" charset="0"/>
                <a:ea typeface="ＭＳ Ｐゴシック" charset="0"/>
              </a:rPr>
              <a:t>mettre</a:t>
            </a:r>
            <a:r>
              <a:rPr lang="en-GB" sz="4000" dirty="0">
                <a:latin typeface="Arial" charset="0"/>
                <a:ea typeface="ＭＳ Ｐゴシック" charset="0"/>
              </a:rPr>
              <a:t> ensemble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GB" sz="4000" dirty="0" err="1">
                <a:solidFill>
                  <a:srgbClr val="7EE399"/>
                </a:solidFill>
                <a:latin typeface="Arial" charset="0"/>
                <a:ea typeface="ＭＳ Ｐゴシック" charset="0"/>
              </a:rPr>
              <a:t>Scénarios</a:t>
            </a:r>
            <a:r>
              <a:rPr lang="en-GB" sz="4000" dirty="0">
                <a:solidFill>
                  <a:srgbClr val="7EE399"/>
                </a:solidFill>
                <a:latin typeface="Arial" charset="0"/>
                <a:ea typeface="ＭＳ Ｐゴシック" charset="0"/>
              </a:rPr>
              <a:t> de simulation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10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fr-FR" sz="4800" dirty="0">
                <a:latin typeface="Arial" charset="0"/>
                <a:ea typeface="ＭＳ Ｐゴシック" charset="0"/>
              </a:rPr>
              <a:t>Planification de scénario - Contenu</a:t>
            </a:r>
            <a:endParaRPr lang="en-GB" sz="4800" dirty="0">
              <a:latin typeface="Arial" charset="0"/>
              <a:ea typeface="ＭＳ Ｐゴシック" charset="0"/>
            </a:endParaRPr>
          </a:p>
        </p:txBody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20938"/>
            <a:ext cx="7772400" cy="4114800"/>
          </a:xfrm>
        </p:spPr>
        <p:txBody>
          <a:bodyPr/>
          <a:lstStyle/>
          <a:p>
            <a:r>
              <a:rPr lang="fr-FR" sz="3600" dirty="0">
                <a:latin typeface="Arial" charset="0"/>
                <a:ea typeface="ＭＳ Ｐゴシック" charset="0"/>
              </a:rPr>
              <a:t>Expérience et connaissances des apprenants</a:t>
            </a:r>
          </a:p>
          <a:p>
            <a:r>
              <a:rPr lang="en-GB" sz="3600" dirty="0">
                <a:latin typeface="Arial" charset="0"/>
                <a:ea typeface="ＭＳ Ｐゴシック" charset="0"/>
              </a:rPr>
              <a:t>Lire les </a:t>
            </a:r>
            <a:r>
              <a:rPr lang="en-GB" sz="3600" dirty="0" err="1">
                <a:latin typeface="Arial" charset="0"/>
                <a:ea typeface="ＭＳ Ｐゴシック" charset="0"/>
              </a:rPr>
              <a:t>sc</a:t>
            </a:r>
            <a:r>
              <a:rPr lang="fr-FR" sz="3600" dirty="0" err="1">
                <a:latin typeface="Arial" charset="0"/>
                <a:ea typeface="ＭＳ Ｐゴシック" charset="0"/>
              </a:rPr>
              <a:t>é</a:t>
            </a:r>
            <a:r>
              <a:rPr lang="en-GB" sz="3600" dirty="0" err="1">
                <a:latin typeface="Arial" charset="0"/>
                <a:ea typeface="ＭＳ Ｐゴシック" charset="0"/>
              </a:rPr>
              <a:t>narios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r>
              <a:rPr lang="fr-FR" sz="3600" dirty="0">
                <a:latin typeface="Arial" charset="0"/>
                <a:ea typeface="ＭＳ Ｐゴシック" charset="0"/>
              </a:rPr>
              <a:t>Planifier le briefing et le minutage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Vous pouvez vous entraîner à l’avance </a:t>
            </a:r>
            <a:endParaRPr lang="en-GB" sz="3600" dirty="0">
              <a:latin typeface="Arial" charset="0"/>
              <a:ea typeface="ＭＳ Ｐゴシック" charset="0"/>
            </a:endParaRPr>
          </a:p>
        </p:txBody>
      </p:sp>
      <p:sp>
        <p:nvSpPr>
          <p:cNvPr id="169987" name="Rectangle 4"/>
          <p:cNvSpPr>
            <a:spLocks noChangeArrowheads="1"/>
          </p:cNvSpPr>
          <p:nvPr/>
        </p:nvSpPr>
        <p:spPr bwMode="auto">
          <a:xfrm>
            <a:off x="0" y="6473825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100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457200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fr-FR" dirty="0">
                <a:latin typeface="Arial" charset="0"/>
                <a:ea typeface="ＭＳ Ｐゴシック" charset="0"/>
              </a:rPr>
              <a:t>Planification d'un scénario </a:t>
            </a:r>
            <a:r>
              <a:rPr lang="en-US" dirty="0">
                <a:latin typeface="Arial" charset="0"/>
                <a:ea typeface="ＭＳ Ｐゴシック" charset="0"/>
              </a:rPr>
              <a:t>- </a:t>
            </a:r>
            <a:r>
              <a:rPr lang="en-US" dirty="0" err="1">
                <a:latin typeface="Arial" charset="0"/>
                <a:ea typeface="ＭＳ Ｐゴシック" charset="0"/>
              </a:rPr>
              <a:t>Environnnement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7203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4213" y="2349500"/>
            <a:ext cx="7772400" cy="4114800"/>
          </a:xfrm>
        </p:spPr>
        <p:txBody>
          <a:bodyPr/>
          <a:lstStyle/>
          <a:p>
            <a:r>
              <a:rPr lang="fr-FR" sz="3600" dirty="0">
                <a:latin typeface="Arial" charset="0"/>
                <a:ea typeface="ＭＳ Ｐゴシック" charset="0"/>
              </a:rPr>
              <a:t>Intimité, bruit, facteurs de distraction, éclairage</a:t>
            </a:r>
          </a:p>
          <a:p>
            <a:r>
              <a:rPr lang="en-GB" sz="3600" dirty="0" err="1">
                <a:latin typeface="Arial" charset="0"/>
                <a:ea typeface="ＭＳ Ｐゴシック" charset="0"/>
              </a:rPr>
              <a:t>Espace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suffisant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r>
              <a:rPr lang="en-GB" sz="3600" dirty="0" err="1">
                <a:latin typeface="Arial" charset="0"/>
                <a:ea typeface="ＭＳ Ｐゴシック" charset="0"/>
              </a:rPr>
              <a:t>Utiliser</a:t>
            </a:r>
            <a:r>
              <a:rPr lang="en-GB" sz="3600" dirty="0">
                <a:latin typeface="Arial" charset="0"/>
                <a:ea typeface="ＭＳ Ｐゴシック" charset="0"/>
              </a:rPr>
              <a:t> des </a:t>
            </a:r>
            <a:r>
              <a:rPr lang="en-GB" sz="3600" dirty="0" err="1">
                <a:latin typeface="Arial" charset="0"/>
                <a:ea typeface="ＭＳ Ｐゴシック" charset="0"/>
              </a:rPr>
              <a:t>équipements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locaux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r>
              <a:rPr lang="fr-FR" sz="3600" dirty="0">
                <a:latin typeface="Arial" charset="0"/>
                <a:ea typeface="ＭＳ Ｐゴシック" charset="0"/>
              </a:rPr>
              <a:t>Utiliser les gens comme modèles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Utiliser un lit ou un chariot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72035" name="TextBox 3"/>
          <p:cNvSpPr txBox="1">
            <a:spLocks noChangeArrowheads="1"/>
          </p:cNvSpPr>
          <p:nvPr/>
        </p:nvSpPr>
        <p:spPr bwMode="auto">
          <a:xfrm>
            <a:off x="0" y="65024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101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1450"/>
            <a:ext cx="7772400" cy="1619250"/>
          </a:xfrm>
        </p:spPr>
        <p:txBody>
          <a:bodyPr/>
          <a:lstStyle/>
          <a:p>
            <a:pPr>
              <a:defRPr/>
            </a:pPr>
            <a:r>
              <a:rPr lang="en-AU" sz="5400" dirty="0" err="1">
                <a:latin typeface="Arial" charset="0"/>
                <a:ea typeface="ＭＳ Ｐゴシック" charset="0"/>
              </a:rPr>
              <a:t>Sc</a:t>
            </a:r>
            <a:r>
              <a:rPr lang="en-US" sz="54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é</a:t>
            </a:r>
            <a:r>
              <a:rPr lang="en-AU" sz="5400" dirty="0" err="1">
                <a:latin typeface="Arial" charset="0"/>
                <a:ea typeface="ＭＳ Ｐゴシック" charset="0"/>
              </a:rPr>
              <a:t>narios</a:t>
            </a:r>
            <a:r>
              <a:rPr lang="en-GB" sz="5400" dirty="0">
                <a:latin typeface="Arial" charset="0"/>
                <a:ea typeface="ＭＳ Ｐゴシック" charset="0"/>
              </a:rPr>
              <a:t> - </a:t>
            </a:r>
            <a:r>
              <a:rPr lang="en-GB" sz="5400" dirty="0" err="1">
                <a:latin typeface="Arial" charset="0"/>
                <a:ea typeface="ＭＳ Ｐゴシック" charset="0"/>
              </a:rPr>
              <a:t>Prestation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4967288"/>
          </a:xfrm>
        </p:spPr>
        <p:txBody>
          <a:bodyPr/>
          <a:lstStyle/>
          <a:p>
            <a:pPr>
              <a:defRPr/>
            </a:pPr>
            <a:r>
              <a:rPr lang="fr-FR" sz="3000" dirty="0">
                <a:latin typeface="Arial" charset="0"/>
                <a:ea typeface="ＭＳ Ｐゴシック" charset="0"/>
              </a:rPr>
              <a:t>Allouer des rôles</a:t>
            </a:r>
          </a:p>
          <a:p>
            <a:pPr lvl="1" indent="-381000">
              <a:defRPr/>
            </a:pPr>
            <a:r>
              <a:rPr lang="en-GB" sz="3000" dirty="0">
                <a:latin typeface="Arial" charset="0"/>
                <a:ea typeface="ＭＳ Ｐゴシック" charset="0"/>
              </a:rPr>
              <a:t>“</a:t>
            </a:r>
            <a:r>
              <a:rPr lang="en-GB" sz="3000" dirty="0" err="1">
                <a:latin typeface="Arial" charset="0"/>
                <a:ea typeface="ＭＳ Ｐゴシック" charset="0"/>
              </a:rPr>
              <a:t>Médecin</a:t>
            </a:r>
            <a:r>
              <a:rPr lang="en-GB" sz="3000" dirty="0">
                <a:latin typeface="Arial" charset="0"/>
                <a:ea typeface="ＭＳ Ｐゴシック" charset="0"/>
              </a:rPr>
              <a:t>”, </a:t>
            </a:r>
            <a:r>
              <a:rPr lang="en-GB" sz="3000" dirty="0" err="1">
                <a:latin typeface="Arial" charset="0"/>
                <a:ea typeface="ＭＳ Ｐゴシック" charset="0"/>
              </a:rPr>
              <a:t>malade</a:t>
            </a:r>
            <a:r>
              <a:rPr lang="en-GB" sz="3000" dirty="0">
                <a:latin typeface="Arial" charset="0"/>
                <a:ea typeface="ＭＳ Ｐゴシック" charset="0"/>
              </a:rPr>
              <a:t>, </a:t>
            </a:r>
            <a:r>
              <a:rPr lang="en-GB" sz="3000" dirty="0" err="1">
                <a:latin typeface="Arial" charset="0"/>
                <a:ea typeface="ＭＳ Ｐゴシック" charset="0"/>
              </a:rPr>
              <a:t>infirmière</a:t>
            </a:r>
            <a:r>
              <a:rPr lang="en-GB" sz="3000" dirty="0">
                <a:latin typeface="Arial" charset="0"/>
                <a:ea typeface="ＭＳ Ｐゴシック" charset="0"/>
              </a:rPr>
              <a:t>, </a:t>
            </a:r>
            <a:r>
              <a:rPr lang="en-GB" sz="3000" dirty="0" err="1">
                <a:latin typeface="Arial" charset="0"/>
                <a:ea typeface="ＭＳ Ｐゴシック" charset="0"/>
              </a:rPr>
              <a:t>observateur</a:t>
            </a:r>
            <a:r>
              <a:rPr lang="en-GB" sz="3000" dirty="0">
                <a:latin typeface="Arial" charset="0"/>
                <a:ea typeface="ＭＳ Ｐゴシック" charset="0"/>
              </a:rPr>
              <a:t>(s)</a:t>
            </a:r>
          </a:p>
          <a:p>
            <a:pPr>
              <a:defRPr/>
            </a:pPr>
            <a:r>
              <a:rPr lang="fr-FR" sz="3000" dirty="0">
                <a:latin typeface="Arial" charset="0"/>
                <a:ea typeface="ＭＳ Ｐゴシック" charset="0"/>
              </a:rPr>
              <a:t>«Docteur» hors de la pièce</a:t>
            </a:r>
          </a:p>
          <a:p>
            <a:pPr lvl="1" indent="-381000">
              <a:defRPr/>
            </a:pPr>
            <a:r>
              <a:rPr lang="en-GB" sz="3000" dirty="0">
                <a:latin typeface="Arial" charset="0"/>
                <a:ea typeface="ＭＳ Ｐゴシック" charset="0"/>
              </a:rPr>
              <a:t>Le </a:t>
            </a:r>
            <a:r>
              <a:rPr lang="en-GB" sz="3000" dirty="0" err="1">
                <a:latin typeface="Arial" charset="0"/>
                <a:ea typeface="ＭＳ Ｐゴシック" charset="0"/>
              </a:rPr>
              <a:t>groupe</a:t>
            </a:r>
            <a:r>
              <a:rPr lang="en-GB" sz="3000" dirty="0">
                <a:latin typeface="Arial" charset="0"/>
                <a:ea typeface="ＭＳ Ｐゴシック" charset="0"/>
              </a:rPr>
              <a:t> </a:t>
            </a:r>
            <a:r>
              <a:rPr lang="en-GB" sz="3000" dirty="0" err="1">
                <a:latin typeface="Arial" charset="0"/>
                <a:ea typeface="ＭＳ Ｐゴシック" charset="0"/>
              </a:rPr>
              <a:t>apprend</a:t>
            </a:r>
            <a:r>
              <a:rPr lang="en-GB" sz="3000" dirty="0">
                <a:latin typeface="Arial" charset="0"/>
                <a:ea typeface="ＭＳ Ｐゴシック" charset="0"/>
              </a:rPr>
              <a:t> les faits</a:t>
            </a:r>
          </a:p>
          <a:p>
            <a:pPr>
              <a:defRPr/>
            </a:pPr>
            <a:r>
              <a:rPr lang="fr-FR" sz="3000" dirty="0">
                <a:latin typeface="Arial" charset="0"/>
                <a:ea typeface="ＭＳ Ｐゴシック" charset="0"/>
              </a:rPr>
              <a:t>Le “médecin” revient </a:t>
            </a:r>
          </a:p>
          <a:p>
            <a:pPr lvl="1">
              <a:defRPr/>
            </a:pPr>
            <a:r>
              <a:rPr lang="fr-FR" sz="2600" dirty="0">
                <a:latin typeface="Arial" charset="0"/>
                <a:ea typeface="ＭＳ Ｐゴシック" charset="0"/>
              </a:rPr>
              <a:t>Le groupe entend l’historique</a:t>
            </a:r>
          </a:p>
          <a:p>
            <a:pPr>
              <a:defRPr/>
            </a:pPr>
            <a:r>
              <a:rPr lang="fr-FR" sz="3000" dirty="0">
                <a:latin typeface="Arial" charset="0"/>
                <a:ea typeface="ＭＳ Ｐゴシック" charset="0"/>
              </a:rPr>
              <a:t>Encourager une participation réaliste, chacun jouant un rôle</a:t>
            </a:r>
          </a:p>
          <a:p>
            <a:pPr marL="712788" lvl="1" indent="-350838">
              <a:defRPr/>
            </a:pPr>
            <a:r>
              <a:rPr lang="en-GB" sz="3000" dirty="0">
                <a:latin typeface="Arial" charset="0"/>
                <a:ea typeface="ＭＳ Ｐゴシック" charset="0"/>
              </a:rPr>
              <a:t>On “</a:t>
            </a:r>
            <a:r>
              <a:rPr lang="en-GB" sz="3000" dirty="0" err="1">
                <a:latin typeface="Arial" charset="0"/>
                <a:ea typeface="ＭＳ Ｐゴシック" charset="0"/>
              </a:rPr>
              <a:t>passe</a:t>
            </a:r>
            <a:r>
              <a:rPr lang="en-GB" sz="3000" dirty="0">
                <a:latin typeface="Arial" charset="0"/>
                <a:ea typeface="ＭＳ Ｐゴシック" charset="0"/>
              </a:rPr>
              <a:t> </a:t>
            </a:r>
            <a:r>
              <a:rPr lang="en-GB" sz="3000" dirty="0" err="1">
                <a:latin typeface="Arial" charset="0"/>
                <a:ea typeface="ＭＳ Ｐゴシック" charset="0"/>
              </a:rPr>
              <a:t>à</a:t>
            </a:r>
            <a:r>
              <a:rPr lang="en-GB" sz="3000" dirty="0">
                <a:latin typeface="Arial" charset="0"/>
                <a:ea typeface="ＭＳ Ｐゴシック" charset="0"/>
              </a:rPr>
              <a:t> la </a:t>
            </a:r>
            <a:r>
              <a:rPr lang="en-GB" sz="3000" dirty="0" err="1">
                <a:latin typeface="Arial" charset="0"/>
                <a:ea typeface="ＭＳ Ｐゴシック" charset="0"/>
              </a:rPr>
              <a:t>pratique</a:t>
            </a:r>
            <a:r>
              <a:rPr lang="en-GB" sz="3000" dirty="0">
                <a:latin typeface="Arial" charset="0"/>
                <a:ea typeface="ＭＳ Ｐゴシック" charset="0"/>
              </a:rPr>
              <a:t>”, et on sort les </a:t>
            </a:r>
            <a:r>
              <a:rPr lang="en-GB" sz="3000" dirty="0" err="1">
                <a:latin typeface="Arial" charset="0"/>
                <a:ea typeface="ＭＳ Ｐゴシック" charset="0"/>
              </a:rPr>
              <a:t>stéthoscopes</a:t>
            </a:r>
            <a:endParaRPr lang="en-GB" sz="3000" dirty="0">
              <a:latin typeface="Arial" charset="0"/>
              <a:ea typeface="ＭＳ Ｐゴシック" charset="0"/>
            </a:endParaRPr>
          </a:p>
        </p:txBody>
      </p:sp>
      <p:sp>
        <p:nvSpPr>
          <p:cNvPr id="174083" name="Rectangle 4"/>
          <p:cNvSpPr>
            <a:spLocks noChangeArrowheads="1"/>
          </p:cNvSpPr>
          <p:nvPr/>
        </p:nvSpPr>
        <p:spPr bwMode="auto">
          <a:xfrm>
            <a:off x="0" y="6473825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102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260350"/>
            <a:ext cx="7772400" cy="1339850"/>
          </a:xfrm>
        </p:spPr>
        <p:txBody>
          <a:bodyPr/>
          <a:lstStyle/>
          <a:p>
            <a:pPr>
              <a:defRPr/>
            </a:pPr>
            <a:r>
              <a:rPr lang="fr-FR" sz="4800" dirty="0">
                <a:latin typeface="Arial" charset="0"/>
                <a:ea typeface="ＭＳ Ｐゴシック" charset="0"/>
              </a:rPr>
              <a:t>Situations difficiles du scénario</a:t>
            </a:r>
            <a:endParaRPr lang="en-US" sz="4800" dirty="0">
              <a:latin typeface="Arial" charset="0"/>
              <a:ea typeface="ＭＳ Ｐゴシック" charset="0"/>
            </a:endParaRPr>
          </a:p>
        </p:txBody>
      </p:sp>
      <p:sp>
        <p:nvSpPr>
          <p:cNvPr id="17613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569325" cy="4322762"/>
          </a:xfrm>
        </p:spPr>
        <p:txBody>
          <a:bodyPr/>
          <a:lstStyle/>
          <a:p>
            <a:r>
              <a:rPr lang="fr-FR" sz="3600" dirty="0">
                <a:latin typeface="Arial" charset="0"/>
                <a:ea typeface="ＭＳ Ｐゴシック" charset="0"/>
              </a:rPr>
              <a:t>Le participant est bloqué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Le participant manque un signal important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Le participant fait une erreur critique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Le participant va trop vite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Le participant se trompe dans une technique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176131" name="TextBox 3"/>
          <p:cNvSpPr txBox="1">
            <a:spLocks noChangeArrowheads="1"/>
          </p:cNvSpPr>
          <p:nvPr/>
        </p:nvSpPr>
        <p:spPr bwMode="auto">
          <a:xfrm>
            <a:off x="-4763" y="6488113"/>
            <a:ext cx="544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103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en-GB" sz="22900">
                <a:latin typeface="Times New Roman" charset="0"/>
                <a:ea typeface="ＭＳ Ｐゴシック" charset="0"/>
              </a:rPr>
              <a:t>?</a:t>
            </a:r>
          </a:p>
        </p:txBody>
      </p:sp>
      <p:sp>
        <p:nvSpPr>
          <p:cNvPr id="178178" name="Rectangle 3"/>
          <p:cNvSpPr>
            <a:spLocks noChangeArrowheads="1"/>
          </p:cNvSpPr>
          <p:nvPr/>
        </p:nvSpPr>
        <p:spPr bwMode="auto">
          <a:xfrm>
            <a:off x="0" y="6473825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104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C0E09"/>
            </a:gs>
            <a:gs pos="100000">
              <a:srgbClr val="5D15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48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Sc</a:t>
            </a:r>
            <a:r>
              <a:rPr lang="en-US" sz="48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é</a:t>
            </a:r>
            <a:r>
              <a:rPr lang="en-AU" sz="48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narios</a:t>
            </a:r>
            <a:r>
              <a:rPr lang="en-AU" sz="48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sz="48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- R</a:t>
            </a:r>
            <a:r>
              <a:rPr lang="en-US" sz="48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é</a:t>
            </a:r>
            <a:r>
              <a:rPr lang="en-GB" sz="48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sum</a:t>
            </a:r>
            <a:r>
              <a:rPr lang="en-US" sz="48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é</a:t>
            </a:r>
            <a:r>
              <a:rPr lang="en-GB" sz="48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br>
              <a:rPr lang="en-GB" sz="4800" dirty="0">
                <a:solidFill>
                  <a:srgbClr val="FFFF99"/>
                </a:solidFill>
                <a:latin typeface="Arial" charset="0"/>
                <a:ea typeface="ＭＳ Ｐゴシック" charset="0"/>
              </a:rPr>
            </a:b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000" dirty="0">
                <a:latin typeface="Arial" charset="0"/>
                <a:ea typeface="ＭＳ Ｐゴシック" charset="0"/>
              </a:rPr>
              <a:t>Planification</a:t>
            </a:r>
          </a:p>
          <a:p>
            <a:pPr>
              <a:lnSpc>
                <a:spcPct val="120000"/>
              </a:lnSpc>
            </a:pPr>
            <a:r>
              <a:rPr lang="en-GB" sz="4000" dirty="0">
                <a:latin typeface="Arial" charset="0"/>
                <a:ea typeface="ＭＳ Ｐゴシック" charset="0"/>
              </a:rPr>
              <a:t>Prestation</a:t>
            </a:r>
          </a:p>
          <a:p>
            <a:pPr>
              <a:lnSpc>
                <a:spcPct val="120000"/>
              </a:lnSpc>
            </a:pPr>
            <a:r>
              <a:rPr lang="en-GB" sz="4000" dirty="0">
                <a:latin typeface="Arial" charset="0"/>
                <a:ea typeface="ＭＳ Ｐゴシック" charset="0"/>
              </a:rPr>
              <a:t>Feedback</a:t>
            </a:r>
            <a:endParaRPr lang="en-GB" sz="4400" dirty="0">
              <a:latin typeface="Arial" charset="0"/>
              <a:ea typeface="ＭＳ Ｐゴシック" charset="0"/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6473825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105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6165D"/>
            </a:gs>
            <a:gs pos="999">
              <a:srgbClr val="16165D"/>
            </a:gs>
            <a:gs pos="100000">
              <a:srgbClr val="80000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188913"/>
            <a:ext cx="7772400" cy="14112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Session </a:t>
            </a:r>
            <a:r>
              <a:rPr lang="en-US" dirty="0" err="1">
                <a:latin typeface="Arial" charset="0"/>
                <a:ea typeface="ＭＳ Ｐゴシック" charset="0"/>
              </a:rPr>
              <a:t>pratique</a:t>
            </a:r>
            <a:r>
              <a:rPr lang="en-US" dirty="0">
                <a:latin typeface="Arial" charset="0"/>
                <a:ea typeface="ＭＳ Ｐゴシック" charset="0"/>
              </a:rPr>
              <a:t>- </a:t>
            </a:r>
            <a:r>
              <a:rPr lang="en-US" dirty="0" err="1">
                <a:latin typeface="Arial" charset="0"/>
                <a:ea typeface="ＭＳ Ｐゴシック" charset="0"/>
              </a:rPr>
              <a:t>Scénario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822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11560" y="1988840"/>
            <a:ext cx="7772400" cy="4395787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Utiliser un </a:t>
            </a:r>
            <a:r>
              <a:rPr lang="en-GB" dirty="0" err="1">
                <a:latin typeface="Arial" charset="0"/>
                <a:ea typeface="ＭＳ Ｐゴシック" charset="0"/>
              </a:rPr>
              <a:t>scénario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GB" i="1" dirty="0">
                <a:latin typeface="Arial" charset="0"/>
                <a:ea typeface="ＭＳ Ｐゴシック" charset="0"/>
              </a:rPr>
              <a:t>court</a:t>
            </a:r>
            <a:r>
              <a:rPr lang="en-GB" dirty="0">
                <a:latin typeface="Arial" charset="0"/>
                <a:ea typeface="ＭＳ Ｐゴシック" charset="0"/>
              </a:rPr>
              <a:t> de PTC</a:t>
            </a:r>
          </a:p>
          <a:p>
            <a:r>
              <a:rPr lang="en-GB" dirty="0">
                <a:latin typeface="Arial" charset="0"/>
                <a:ea typeface="ＭＳ Ｐゴシック" charset="0"/>
              </a:rPr>
              <a:t>Utiliser Planification, Prestation, Feedback</a:t>
            </a:r>
          </a:p>
          <a:p>
            <a:r>
              <a:rPr lang="fr-FR" dirty="0">
                <a:latin typeface="Arial" charset="0"/>
                <a:ea typeface="ＭＳ Ｐゴシック" charset="0"/>
              </a:rPr>
              <a:t>La manière d’enseigner est plus importante que ce qu’on enseigne</a:t>
            </a:r>
          </a:p>
          <a:p>
            <a:endParaRPr lang="fr-FR" sz="2400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3 minutes de </a:t>
            </a:r>
            <a:r>
              <a:rPr lang="en-US" dirty="0" err="1">
                <a:latin typeface="Arial" charset="0"/>
                <a:ea typeface="ＭＳ Ｐゴシック" charset="0"/>
              </a:rPr>
              <a:t>préparation</a:t>
            </a:r>
            <a:r>
              <a:rPr lang="en-US" dirty="0">
                <a:latin typeface="Arial" charset="0"/>
                <a:ea typeface="ＭＳ Ｐゴシック" charset="0"/>
              </a:rPr>
              <a:t>, 5 minutes </a:t>
            </a:r>
            <a:r>
              <a:rPr lang="en-US" dirty="0" err="1">
                <a:latin typeface="Arial" charset="0"/>
                <a:ea typeface="ＭＳ Ｐゴシック" charset="0"/>
              </a:rPr>
              <a:t>scénario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puis</a:t>
            </a:r>
            <a:r>
              <a:rPr lang="en-US" dirty="0">
                <a:latin typeface="Arial" charset="0"/>
                <a:ea typeface="ＭＳ Ｐゴシック" charset="0"/>
              </a:rPr>
              <a:t> 3 minutes </a:t>
            </a:r>
            <a:r>
              <a:rPr lang="en-GB" dirty="0">
                <a:latin typeface="Arial" charset="0"/>
                <a:ea typeface="ＭＳ Ｐゴシック" charset="0"/>
              </a:rPr>
              <a:t>de feedback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82276" name="TextBox 3"/>
          <p:cNvSpPr txBox="1">
            <a:spLocks noChangeArrowheads="1"/>
          </p:cNvSpPr>
          <p:nvPr/>
        </p:nvSpPr>
        <p:spPr bwMode="auto">
          <a:xfrm>
            <a:off x="0" y="6488113"/>
            <a:ext cx="53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106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14145F"/>
            </a:gs>
            <a:gs pos="100000">
              <a:srgbClr val="0000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GB" sz="5400" dirty="0" err="1">
                <a:effectLst/>
                <a:latin typeface="Arial" charset="0"/>
                <a:ea typeface="ＭＳ Ｐゴシック" charset="0"/>
              </a:rPr>
              <a:t>Problèmes</a:t>
            </a:r>
            <a:r>
              <a:rPr lang="en-GB" sz="5400" dirty="0">
                <a:effectLst/>
                <a:latin typeface="Arial" charset="0"/>
                <a:ea typeface="ＭＳ Ｐゴシック" charset="0"/>
              </a:rPr>
              <a:t> de langue</a:t>
            </a:r>
            <a:endParaRPr lang="en-GB" sz="8800" dirty="0">
              <a:latin typeface="Arial" charset="0"/>
              <a:ea typeface="ＭＳ Ｐゴシック" charset="0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7772400" cy="3570288"/>
          </a:xfrm>
        </p:spPr>
        <p:txBody>
          <a:bodyPr/>
          <a:lstStyle/>
          <a:p>
            <a:pPr>
              <a:lnSpc>
                <a:spcPct val="90000"/>
              </a:lnSpc>
              <a:buFont typeface="Times" charset="0"/>
              <a:buNone/>
            </a:pPr>
            <a:r>
              <a:rPr lang="en-GB" sz="3600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Objectif</a:t>
            </a:r>
            <a:endParaRPr lang="en-GB" sz="36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r>
              <a:rPr lang="fr-FR" sz="3600" dirty="0">
                <a:latin typeface="Arial" charset="0"/>
                <a:ea typeface="ＭＳ Ｐゴシック" charset="0"/>
              </a:rPr>
              <a:t>Être conscient des difficultés pour les auditeurs qui ne sont pas locuteurs natifs 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Comprendre comment travailler avec un traducteur</a:t>
            </a:r>
            <a:endParaRPr lang="en-GB" sz="3600" dirty="0">
              <a:latin typeface="Arial" charset="0"/>
              <a:ea typeface="ＭＳ Ｐゴシック" charset="0"/>
            </a:endParaRP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0" y="6473825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5400" dirty="0">
                <a:latin typeface="Arial" charset="0"/>
                <a:ea typeface="ＭＳ Ｐゴシック" charset="0"/>
              </a:rPr>
              <a:t>Deuxième langue</a:t>
            </a:r>
            <a:endParaRPr lang="en-GB" sz="5400" dirty="0">
              <a:latin typeface="Arial" charset="0"/>
              <a:ea typeface="ＭＳ Ｐゴシック" charset="0"/>
            </a:endParaRPr>
          </a:p>
        </p:txBody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114800"/>
          </a:xfrm>
        </p:spPr>
        <p:txBody>
          <a:bodyPr/>
          <a:lstStyle/>
          <a:p>
            <a:r>
              <a:rPr lang="en-GB" sz="4000" dirty="0" err="1">
                <a:latin typeface="Arial" charset="0"/>
                <a:ea typeface="ＭＳ Ｐゴシック" charset="0"/>
              </a:rPr>
              <a:t>Rester</a:t>
            </a:r>
            <a:r>
              <a:rPr lang="en-GB" sz="4000" dirty="0">
                <a:latin typeface="Arial" charset="0"/>
                <a:ea typeface="ＭＳ Ｐゴシック" charset="0"/>
              </a:rPr>
              <a:t> simple</a:t>
            </a:r>
          </a:p>
          <a:p>
            <a:r>
              <a:rPr lang="en-GB" sz="4000" dirty="0" err="1">
                <a:latin typeface="Arial" charset="0"/>
                <a:ea typeface="ＭＳ Ｐゴシック" charset="0"/>
              </a:rPr>
              <a:t>Ralentir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r>
              <a:rPr lang="fr-FR" sz="4000" dirty="0">
                <a:latin typeface="Arial" charset="0"/>
                <a:ea typeface="ＭＳ Ｐゴシック" charset="0"/>
              </a:rPr>
              <a:t>«Coller» aux mots sur les diapos</a:t>
            </a:r>
          </a:p>
          <a:p>
            <a:r>
              <a:rPr lang="fr-FR" sz="4000" dirty="0">
                <a:latin typeface="Arial" charset="0"/>
                <a:ea typeface="ＭＳ Ｐゴシック" charset="0"/>
              </a:rPr>
              <a:t>Noter les concepts importants</a:t>
            </a:r>
          </a:p>
          <a:p>
            <a:r>
              <a:rPr lang="fr-FR" sz="4000" dirty="0">
                <a:latin typeface="Arial" charset="0"/>
                <a:ea typeface="ＭＳ Ｐゴシック" charset="0"/>
              </a:rPr>
              <a:t>Evitez les plaisanteries</a:t>
            </a:r>
            <a:endParaRPr lang="en-GB" sz="4400" dirty="0">
              <a:latin typeface="Arial" charset="0"/>
              <a:ea typeface="ＭＳ Ｐゴシック" charset="0"/>
            </a:endParaRPr>
          </a:p>
        </p:txBody>
      </p:sp>
      <p:sp>
        <p:nvSpPr>
          <p:cNvPr id="186371" name="Rectangle 4"/>
          <p:cNvSpPr>
            <a:spLocks noChangeArrowheads="1"/>
          </p:cNvSpPr>
          <p:nvPr/>
        </p:nvSpPr>
        <p:spPr bwMode="auto">
          <a:xfrm>
            <a:off x="0" y="6473825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108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079500"/>
          </a:xfrm>
        </p:spPr>
        <p:txBody>
          <a:bodyPr/>
          <a:lstStyle/>
          <a:p>
            <a:pPr>
              <a:defRPr/>
            </a:pPr>
            <a:r>
              <a:rPr lang="en-GB" altLang="en-GB" sz="5400" dirty="0" err="1">
                <a:ea typeface="+mj-ea"/>
                <a:cs typeface="+mj-cs"/>
              </a:rPr>
              <a:t>Traduction</a:t>
            </a:r>
            <a:endParaRPr lang="en-GB" altLang="en-GB" sz="4800" dirty="0">
              <a:ea typeface="+mj-ea"/>
              <a:cs typeface="+mj-cs"/>
            </a:endParaRPr>
          </a:p>
        </p:txBody>
      </p:sp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569325" cy="4319587"/>
          </a:xfrm>
        </p:spPr>
        <p:txBody>
          <a:bodyPr/>
          <a:lstStyle/>
          <a:p>
            <a:r>
              <a:rPr lang="fr-FR" sz="3600" dirty="0">
                <a:latin typeface="Arial" charset="0"/>
                <a:ea typeface="ＭＳ Ｐゴシック" charset="0"/>
              </a:rPr>
              <a:t>La conversation prendra deux fois plus de temps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Phrases courtes simples</a:t>
            </a:r>
          </a:p>
          <a:p>
            <a:r>
              <a:rPr lang="en-GB" sz="3600" dirty="0" err="1">
                <a:latin typeface="Arial" charset="0"/>
                <a:ea typeface="ＭＳ Ｐゴシック" charset="0"/>
              </a:rPr>
              <a:t>Ralentir</a:t>
            </a:r>
            <a:r>
              <a:rPr lang="en-GB" sz="3600" dirty="0">
                <a:latin typeface="Arial" charset="0"/>
                <a:ea typeface="ＭＳ Ｐゴシック" charset="0"/>
              </a:rPr>
              <a:t> - </a:t>
            </a:r>
            <a:r>
              <a:rPr lang="fr-FR" sz="3600" dirty="0">
                <a:latin typeface="Arial" charset="0"/>
                <a:ea typeface="ＭＳ Ｐゴシック" charset="0"/>
              </a:rPr>
              <a:t>réduisez de moitié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Préparer votre texte et respectez-le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Donner des points clés au traducteur</a:t>
            </a:r>
            <a:endParaRPr lang="en-GB" sz="3600" dirty="0">
              <a:latin typeface="Arial" charset="0"/>
              <a:ea typeface="ＭＳ Ｐゴシック" charset="0"/>
            </a:endParaRPr>
          </a:p>
        </p:txBody>
      </p:sp>
      <p:sp>
        <p:nvSpPr>
          <p:cNvPr id="188419" name="Rectangle 4"/>
          <p:cNvSpPr>
            <a:spLocks noChangeArrowheads="1"/>
          </p:cNvSpPr>
          <p:nvPr/>
        </p:nvSpPr>
        <p:spPr bwMode="auto">
          <a:xfrm>
            <a:off x="0" y="6473825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109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9144000" cy="854298"/>
          </a:xfrm>
        </p:spPr>
        <p:txBody>
          <a:bodyPr/>
          <a:lstStyle/>
          <a:p>
            <a:pPr>
              <a:defRPr/>
            </a:pPr>
            <a:r>
              <a:rPr lang="en-GB" sz="4800" dirty="0" err="1">
                <a:latin typeface="Arial" charset="0"/>
                <a:ea typeface="ＭＳ Ｐゴシック" charset="0"/>
              </a:rPr>
              <a:t>Apprentissage</a:t>
            </a:r>
            <a:r>
              <a:rPr lang="en-GB" sz="4800" dirty="0">
                <a:latin typeface="Arial" charset="0"/>
                <a:ea typeface="ＭＳ Ｐゴシック" charset="0"/>
              </a:rPr>
              <a:t> -</a:t>
            </a:r>
            <a:br>
              <a:rPr lang="en-GB" sz="4800" dirty="0">
                <a:latin typeface="Arial" charset="0"/>
                <a:ea typeface="ＭＳ Ｐゴシック" charset="0"/>
              </a:rPr>
            </a:br>
            <a:r>
              <a:rPr lang="en-GB" sz="4800" dirty="0" err="1">
                <a:latin typeface="Arial" charset="0"/>
                <a:ea typeface="ＭＳ Ｐゴシック" charset="0"/>
              </a:rPr>
              <a:t>compétences</a:t>
            </a:r>
            <a:br>
              <a:rPr lang="en-GB" sz="4800" dirty="0">
                <a:latin typeface="Arial" charset="0"/>
                <a:ea typeface="ＭＳ Ｐゴシック" charset="0"/>
              </a:rPr>
            </a:br>
            <a:br>
              <a:rPr lang="en-GB" sz="4800" dirty="0">
                <a:latin typeface="Arial" charset="0"/>
                <a:ea typeface="ＭＳ Ｐゴシック" charset="0"/>
              </a:rPr>
            </a:br>
            <a:endParaRPr lang="en-GB" sz="4800" dirty="0">
              <a:latin typeface="Arial" charset="0"/>
              <a:ea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65981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4000" dirty="0" err="1">
                <a:latin typeface="Arial" charset="0"/>
                <a:ea typeface="ＭＳ Ｐゴシック" charset="0"/>
              </a:rPr>
              <a:t>Connaissances</a:t>
            </a:r>
            <a:r>
              <a:rPr lang="en-GB" sz="4000" dirty="0">
                <a:latin typeface="Arial" charset="0"/>
                <a:ea typeface="ＭＳ Ｐゴシック" charset="0"/>
              </a:rPr>
              <a:t> de base</a:t>
            </a:r>
            <a:endParaRPr lang="en-GB" sz="18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GB" sz="18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4000" dirty="0">
                <a:latin typeface="Arial" charset="0"/>
                <a:ea typeface="ＭＳ Ｐゴシック" charset="0"/>
              </a:rPr>
              <a:t>Imitation</a:t>
            </a:r>
          </a:p>
          <a:p>
            <a:pPr>
              <a:lnSpc>
                <a:spcPct val="90000"/>
              </a:lnSpc>
            </a:pPr>
            <a:r>
              <a:rPr lang="en-GB" sz="4000" dirty="0">
                <a:latin typeface="Arial" charset="0"/>
                <a:ea typeface="ＭＳ Ｐゴシック" charset="0"/>
              </a:rPr>
              <a:t>Explication </a:t>
            </a:r>
            <a:r>
              <a:rPr lang="en-GB" sz="4000" dirty="0" err="1">
                <a:latin typeface="Arial" charset="0"/>
                <a:ea typeface="ＭＳ Ｐゴシック" charset="0"/>
              </a:rPr>
              <a:t>détaillée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4000" dirty="0">
                <a:latin typeface="Arial" charset="0"/>
                <a:ea typeface="ＭＳ Ｐゴシック" charset="0"/>
              </a:rPr>
              <a:t>Pratique</a:t>
            </a:r>
            <a:endParaRPr lang="en-GB" sz="18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GB" sz="18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4000" dirty="0" err="1">
                <a:latin typeface="Arial" charset="0"/>
                <a:ea typeface="ＭＳ Ｐゴシック" charset="0"/>
              </a:rPr>
              <a:t>Débutants</a:t>
            </a:r>
            <a:r>
              <a:rPr lang="en-GB" sz="1800" dirty="0">
                <a:latin typeface="Arial" charset="0"/>
                <a:ea typeface="ＭＳ Ｐゴシック" charset="0"/>
              </a:rPr>
              <a:t> </a:t>
            </a:r>
            <a:r>
              <a:rPr lang="mr-IN" sz="2000" dirty="0"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</a:t>
            </a:r>
            <a:r>
              <a:rPr lang="en-GB" sz="1050" dirty="0"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pratique</a:t>
            </a:r>
            <a:r>
              <a:rPr lang="en-GB" sz="2000" dirty="0">
                <a:latin typeface="Arial" charset="0"/>
                <a:ea typeface="ＭＳ Ｐゴシック" charset="0"/>
              </a:rPr>
              <a:t> </a:t>
            </a:r>
            <a:r>
              <a:rPr lang="mr-IN" sz="2000" dirty="0"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</a:t>
            </a:r>
            <a:r>
              <a:rPr lang="en-GB" sz="1100" dirty="0">
                <a:latin typeface="Wingdings" charset="0"/>
                <a:ea typeface="ＭＳ Ｐゴシック" charset="0"/>
                <a:cs typeface="Wingdings" charset="0"/>
                <a:sym typeface="Wingdings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automaticité</a:t>
            </a:r>
            <a:endParaRPr lang="en-GB" sz="4000" dirty="0">
              <a:solidFill>
                <a:srgbClr val="7EE3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473825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11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5400" dirty="0" err="1">
                <a:latin typeface="Arial" charset="0"/>
                <a:ea typeface="ＭＳ Ｐゴシック" charset="0"/>
              </a:rPr>
              <a:t>Groupes</a:t>
            </a:r>
            <a:r>
              <a:rPr lang="en-GB" sz="5400" dirty="0">
                <a:latin typeface="Arial" charset="0"/>
                <a:ea typeface="ＭＳ Ｐゴシック" charset="0"/>
              </a:rPr>
              <a:t> de discussions</a:t>
            </a:r>
          </a:p>
        </p:txBody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2" y="2209800"/>
            <a:ext cx="8070601" cy="4114800"/>
          </a:xfrm>
        </p:spPr>
        <p:txBody>
          <a:bodyPr/>
          <a:lstStyle/>
          <a:p>
            <a:r>
              <a:rPr lang="fr-FR" sz="3600" dirty="0">
                <a:latin typeface="Arial" charset="0"/>
                <a:ea typeface="ＭＳ Ｐゴシック" charset="0"/>
              </a:rPr>
              <a:t>Répéter les questions mot pour mot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Simplifier les questions si nécessaire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S’il y a un silence - les questions sont-elles trop compliquées?</a:t>
            </a:r>
            <a:endParaRPr lang="en-GB" sz="3600" dirty="0">
              <a:latin typeface="Arial" charset="0"/>
              <a:ea typeface="ＭＳ Ｐゴシック" charset="0"/>
            </a:endParaRPr>
          </a:p>
        </p:txBody>
      </p:sp>
      <p:sp>
        <p:nvSpPr>
          <p:cNvPr id="190467" name="Rectangle 4"/>
          <p:cNvSpPr>
            <a:spLocks noChangeArrowheads="1"/>
          </p:cNvSpPr>
          <p:nvPr/>
        </p:nvSpPr>
        <p:spPr bwMode="auto">
          <a:xfrm>
            <a:off x="0" y="6473825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110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>
                <a:latin typeface="Arial" charset="0"/>
                <a:ea typeface="ＭＳ Ｐゴシック" charset="0"/>
              </a:rPr>
              <a:t>Tableau </a:t>
            </a:r>
            <a:r>
              <a:rPr lang="en-GB" sz="5400" dirty="0" err="1">
                <a:latin typeface="Arial" charset="0"/>
                <a:ea typeface="ＭＳ Ｐゴシック" charset="0"/>
              </a:rPr>
              <a:t>ou</a:t>
            </a:r>
            <a:r>
              <a:rPr lang="en-GB" sz="5400" dirty="0">
                <a:latin typeface="Arial" charset="0"/>
                <a:ea typeface="ＭＳ Ｐゴシック" charset="0"/>
              </a:rPr>
              <a:t> tableau de </a:t>
            </a:r>
            <a:r>
              <a:rPr lang="en-GB" sz="5400" dirty="0" err="1">
                <a:latin typeface="Arial" charset="0"/>
                <a:ea typeface="ＭＳ Ｐゴシック" charset="0"/>
              </a:rPr>
              <a:t>feuilles</a:t>
            </a:r>
            <a:endParaRPr lang="en-GB" sz="5400" dirty="0">
              <a:latin typeface="Arial" charset="0"/>
              <a:ea typeface="ＭＳ Ｐゴシック" charset="0"/>
            </a:endParaRPr>
          </a:p>
        </p:txBody>
      </p:sp>
      <p:sp>
        <p:nvSpPr>
          <p:cNvPr id="192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7772400" cy="2667000"/>
          </a:xfrm>
        </p:spPr>
        <p:txBody>
          <a:bodyPr/>
          <a:lstStyle/>
          <a:p>
            <a:r>
              <a:rPr lang="en-GB" sz="3600" dirty="0" err="1">
                <a:latin typeface="Arial" charset="0"/>
                <a:ea typeface="ＭＳ Ｐゴシック" charset="0"/>
              </a:rPr>
              <a:t>Laisser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une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personne</a:t>
            </a:r>
            <a:r>
              <a:rPr lang="en-GB" sz="3600" dirty="0">
                <a:latin typeface="Arial" charset="0"/>
                <a:ea typeface="ＭＳ Ｐゴシック" charset="0"/>
              </a:rPr>
              <a:t> locale </a:t>
            </a:r>
            <a:r>
              <a:rPr lang="en-GB" sz="3600" dirty="0" err="1">
                <a:latin typeface="Arial" charset="0"/>
                <a:ea typeface="ＭＳ Ｐゴシック" charset="0"/>
              </a:rPr>
              <a:t>écrire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92515" name="Rectangle 4"/>
          <p:cNvSpPr>
            <a:spLocks noChangeArrowheads="1"/>
          </p:cNvSpPr>
          <p:nvPr/>
        </p:nvSpPr>
        <p:spPr bwMode="auto">
          <a:xfrm>
            <a:off x="0" y="6473825"/>
            <a:ext cx="51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111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en-GB" sz="22900">
                <a:latin typeface="Times New Roman" charset="0"/>
                <a:ea typeface="ＭＳ Ｐゴシック" charset="0"/>
              </a:rPr>
              <a:t>?</a:t>
            </a:r>
          </a:p>
        </p:txBody>
      </p:sp>
      <p:sp>
        <p:nvSpPr>
          <p:cNvPr id="194562" name="Rectangle 3"/>
          <p:cNvSpPr>
            <a:spLocks noChangeArrowheads="1"/>
          </p:cNvSpPr>
          <p:nvPr/>
        </p:nvSpPr>
        <p:spPr bwMode="auto">
          <a:xfrm>
            <a:off x="0" y="6473825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112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80A05"/>
            </a:gs>
            <a:gs pos="100000">
              <a:srgbClr val="67100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457200"/>
            <a:ext cx="7772400" cy="46038"/>
          </a:xfrm>
        </p:spPr>
        <p:txBody>
          <a:bodyPr/>
          <a:lstStyle/>
          <a:p>
            <a:pPr>
              <a:defRPr/>
            </a:pPr>
            <a:br>
              <a:rPr lang="en-GB" sz="8800" dirty="0">
                <a:latin typeface="Arial" charset="0"/>
                <a:ea typeface="ＭＳ Ｐゴシック" charset="0"/>
              </a:rPr>
            </a:br>
            <a:r>
              <a:rPr lang="en-GB" sz="5400" dirty="0" err="1">
                <a:effectLst/>
                <a:latin typeface="Arial" charset="0"/>
                <a:ea typeface="ＭＳ Ｐゴシック" charset="0"/>
              </a:rPr>
              <a:t>Problèmes</a:t>
            </a:r>
            <a:r>
              <a:rPr lang="en-GB" sz="5400" dirty="0">
                <a:effectLst/>
                <a:latin typeface="Arial" charset="0"/>
                <a:ea typeface="ＭＳ Ｐゴシック" charset="0"/>
              </a:rPr>
              <a:t> de langue</a:t>
            </a:r>
            <a:endParaRPr lang="en-GB" sz="5400" dirty="0">
              <a:latin typeface="Arial" charset="0"/>
              <a:ea typeface="ＭＳ Ｐゴシック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r>
              <a:rPr lang="en-GB" sz="36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R</a:t>
            </a:r>
            <a:r>
              <a:rPr lang="fr-FR" sz="3600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é</a:t>
            </a:r>
            <a:r>
              <a:rPr lang="en-GB" sz="36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sum</a:t>
            </a:r>
            <a:r>
              <a:rPr lang="fr-FR" sz="3600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é</a:t>
            </a:r>
            <a:endParaRPr lang="fr-FR" sz="36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r>
              <a:rPr lang="en-GB" sz="3600" dirty="0" err="1">
                <a:latin typeface="Arial" charset="0"/>
                <a:ea typeface="ＭＳ Ｐゴシック" charset="0"/>
              </a:rPr>
              <a:t>Rester</a:t>
            </a:r>
            <a:r>
              <a:rPr lang="en-GB" sz="3600" dirty="0">
                <a:latin typeface="Arial" charset="0"/>
                <a:ea typeface="ＭＳ Ｐゴシック" charset="0"/>
              </a:rPr>
              <a:t> simple</a:t>
            </a:r>
          </a:p>
          <a:p>
            <a:r>
              <a:rPr lang="en-GB" sz="3600" dirty="0" err="1">
                <a:latin typeface="Arial" charset="0"/>
                <a:ea typeface="ＭＳ Ｐゴシック" charset="0"/>
              </a:rPr>
              <a:t>Garder</a:t>
            </a:r>
            <a:r>
              <a:rPr lang="en-GB" sz="3600" dirty="0">
                <a:latin typeface="Arial" charset="0"/>
                <a:ea typeface="ＭＳ Ｐゴシック" charset="0"/>
              </a:rPr>
              <a:t> un </a:t>
            </a:r>
            <a:r>
              <a:rPr lang="en-GB" sz="3600" dirty="0" err="1">
                <a:latin typeface="Arial" charset="0"/>
                <a:ea typeface="ＭＳ Ｐゴシック" charset="0"/>
              </a:rPr>
              <a:t>rythme</a:t>
            </a:r>
            <a:r>
              <a:rPr lang="en-GB" sz="3600" dirty="0">
                <a:latin typeface="Arial" charset="0"/>
                <a:ea typeface="ＭＳ Ｐゴシック" charset="0"/>
              </a:rPr>
              <a:t> lent</a:t>
            </a:r>
          </a:p>
          <a:p>
            <a:r>
              <a:rPr lang="en-GB" sz="3600" dirty="0" err="1">
                <a:latin typeface="Arial" charset="0"/>
                <a:ea typeface="ＭＳ Ｐゴシック" charset="0"/>
              </a:rPr>
              <a:t>Rester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bref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r>
              <a:rPr lang="en-GB" sz="3600" dirty="0" err="1">
                <a:latin typeface="Arial" charset="0"/>
                <a:ea typeface="ＭＳ Ｐゴシック" charset="0"/>
              </a:rPr>
              <a:t>Ecrire</a:t>
            </a:r>
            <a:r>
              <a:rPr lang="en-GB" sz="3600" dirty="0">
                <a:latin typeface="Arial" charset="0"/>
                <a:ea typeface="ＭＳ Ｐゴシック" charset="0"/>
              </a:rPr>
              <a:t> les choses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0" y="6473825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113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4145E"/>
            </a:gs>
            <a:gs pos="100000">
              <a:srgbClr val="0102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569325" cy="1143000"/>
          </a:xfrm>
        </p:spPr>
        <p:txBody>
          <a:bodyPr/>
          <a:lstStyle/>
          <a:p>
            <a:pPr>
              <a:defRPr/>
            </a:pPr>
            <a:r>
              <a:rPr lang="fr-FR" sz="4800" dirty="0">
                <a:cs typeface="+mj-cs"/>
              </a:rPr>
              <a:t>Planification du cours de PTC que vous enseignerez</a:t>
            </a:r>
            <a:endParaRPr lang="en-AU" altLang="en-US" sz="4800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565400"/>
            <a:ext cx="8351837" cy="4114800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fr-FR" dirty="0">
                <a:latin typeface="Arial" charset="0"/>
                <a:ea typeface="ＭＳ Ｐゴシック" charset="0"/>
              </a:rPr>
              <a:t>À la fin de cette session, vous pourrez</a:t>
            </a:r>
          </a:p>
          <a:p>
            <a:pPr marL="709613" lvl="1" indent="-347663">
              <a:defRPr/>
            </a:pPr>
            <a:endParaRPr lang="fr-FR" sz="1600" dirty="0">
              <a:latin typeface="Arial" charset="0"/>
              <a:ea typeface="ＭＳ Ｐゴシック" charset="0"/>
            </a:endParaRPr>
          </a:p>
          <a:p>
            <a:pPr lvl="1" indent="-381000">
              <a:defRPr/>
            </a:pPr>
            <a:r>
              <a:rPr lang="fr-FR" sz="3200" dirty="0">
                <a:latin typeface="Arial" charset="0"/>
                <a:ea typeface="ＭＳ Ｐゴシック" charset="0"/>
              </a:rPr>
              <a:t>planifier les cours de PTC</a:t>
            </a:r>
          </a:p>
          <a:p>
            <a:pPr lvl="1" indent="-381000">
              <a:defRPr/>
            </a:pPr>
            <a:r>
              <a:rPr lang="fr-FR" sz="3200" dirty="0">
                <a:latin typeface="Arial" charset="0"/>
                <a:ea typeface="ＭＳ Ｐゴシック" charset="0"/>
              </a:rPr>
              <a:t>attribuer des rôles pour le prochain cours de PTC</a:t>
            </a:r>
          </a:p>
          <a:p>
            <a:pPr lvl="1" indent="-381000">
              <a:defRPr/>
            </a:pPr>
            <a:r>
              <a:rPr lang="fr-FR" sz="3200" dirty="0">
                <a:latin typeface="Arial" charset="0"/>
                <a:ea typeface="ＭＳ Ｐゴシック" charset="0"/>
              </a:rPr>
              <a:t>travailler ensemble en équipe</a:t>
            </a:r>
            <a:endParaRPr lang="en-AU" sz="3200" dirty="0">
              <a:latin typeface="Arial" charset="0"/>
              <a:ea typeface="ＭＳ Ｐゴシック" charset="0"/>
            </a:endParaRPr>
          </a:p>
        </p:txBody>
      </p:sp>
      <p:sp>
        <p:nvSpPr>
          <p:cNvPr id="198660" name="TextBox 3"/>
          <p:cNvSpPr txBox="1">
            <a:spLocks noChangeArrowheads="1"/>
          </p:cNvSpPr>
          <p:nvPr/>
        </p:nvSpPr>
        <p:spPr bwMode="auto">
          <a:xfrm>
            <a:off x="0" y="6488113"/>
            <a:ext cx="52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114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fr-FR" dirty="0">
                <a:cs typeface="+mj-cs"/>
              </a:rPr>
              <a:t>Comment organiser un cours de PTC</a:t>
            </a:r>
            <a:endParaRPr lang="en-AU" altLang="en-US" dirty="0">
              <a:cs typeface="+mj-cs"/>
            </a:endParaRPr>
          </a:p>
        </p:txBody>
      </p:sp>
      <p:sp>
        <p:nvSpPr>
          <p:cNvPr id="20070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68313" y="1981200"/>
            <a:ext cx="7989887" cy="4114800"/>
          </a:xfrm>
        </p:spPr>
        <p:txBody>
          <a:bodyPr/>
          <a:lstStyle/>
          <a:p>
            <a:pPr marL="0" indent="0" algn="ctr">
              <a:buFont typeface="Times" charset="0"/>
              <a:buNone/>
            </a:pPr>
            <a:endParaRPr lang="en-AU" dirty="0">
              <a:latin typeface="Arial" charset="0"/>
              <a:ea typeface="ＭＳ Ｐゴシック" charset="0"/>
            </a:endParaRPr>
          </a:p>
          <a:p>
            <a:pPr marL="0" indent="0">
              <a:buFont typeface="Times" charset="0"/>
              <a:buNone/>
            </a:pPr>
            <a:r>
              <a:rPr lang="fr-FR" sz="3600" dirty="0">
                <a:latin typeface="Arial" charset="0"/>
                <a:ea typeface="ＭＳ Ｐゴシック" charset="0"/>
              </a:rPr>
              <a:t>Que faut-il pour organiser un cours de PTC?</a:t>
            </a:r>
            <a:endParaRPr lang="en-AU" dirty="0">
              <a:latin typeface="Arial" charset="0"/>
              <a:ea typeface="ＭＳ Ｐゴシック" charset="0"/>
            </a:endParaRPr>
          </a:p>
          <a:p>
            <a:pPr marL="0" indent="0" algn="ctr">
              <a:buFont typeface="Times" charset="0"/>
              <a:buNone/>
            </a:pPr>
            <a:endParaRPr lang="en-AU" dirty="0">
              <a:latin typeface="Arial" charset="0"/>
              <a:ea typeface="ＭＳ Ｐゴシック" charset="0"/>
            </a:endParaRPr>
          </a:p>
        </p:txBody>
      </p:sp>
      <p:sp>
        <p:nvSpPr>
          <p:cNvPr id="200707" name="TextBox 4"/>
          <p:cNvSpPr txBox="1">
            <a:spLocks noChangeArrowheads="1"/>
          </p:cNvSpPr>
          <p:nvPr/>
        </p:nvSpPr>
        <p:spPr bwMode="auto">
          <a:xfrm>
            <a:off x="-6350" y="6488113"/>
            <a:ext cx="52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115</a:t>
            </a:r>
            <a:endParaRPr lang="en-US" sz="140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fr-FR" sz="4800" dirty="0">
                <a:cs typeface="+mj-cs"/>
              </a:rPr>
              <a:t>Cours PTC de demain</a:t>
            </a:r>
            <a:endParaRPr lang="en-AU" altLang="en-US" sz="4800" dirty="0">
              <a:cs typeface="+mj-cs"/>
            </a:endParaRPr>
          </a:p>
        </p:txBody>
      </p:sp>
      <p:sp>
        <p:nvSpPr>
          <p:cNvPr id="20275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11188" y="3141663"/>
            <a:ext cx="4105275" cy="2976562"/>
          </a:xfrm>
        </p:spPr>
        <p:txBody>
          <a:bodyPr/>
          <a:lstStyle/>
          <a:p>
            <a:r>
              <a:rPr lang="en-AU" dirty="0">
                <a:latin typeface="Arial" charset="0"/>
                <a:ea typeface="ＭＳ Ｐゴシック" charset="0"/>
              </a:rPr>
              <a:t>Participants</a:t>
            </a:r>
          </a:p>
          <a:p>
            <a:r>
              <a:rPr lang="en-AU" dirty="0">
                <a:latin typeface="Arial" charset="0"/>
                <a:ea typeface="ＭＳ Ｐゴシック" charset="0"/>
              </a:rPr>
              <a:t>Programme</a:t>
            </a:r>
          </a:p>
          <a:p>
            <a:r>
              <a:rPr lang="en-AU" dirty="0">
                <a:latin typeface="Arial" charset="0"/>
                <a:ea typeface="ＭＳ Ｐゴシック" charset="0"/>
              </a:rPr>
              <a:t>Lieu</a:t>
            </a:r>
          </a:p>
        </p:txBody>
      </p:sp>
      <p:sp>
        <p:nvSpPr>
          <p:cNvPr id="202755" name="TextBox 4"/>
          <p:cNvSpPr txBox="1">
            <a:spLocks noChangeArrowheads="1"/>
          </p:cNvSpPr>
          <p:nvPr/>
        </p:nvSpPr>
        <p:spPr bwMode="auto">
          <a:xfrm>
            <a:off x="-28575" y="6488113"/>
            <a:ext cx="52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116</a:t>
            </a:r>
            <a:endParaRPr lang="en-US" sz="1400"/>
          </a:p>
        </p:txBody>
      </p:sp>
      <p:sp>
        <p:nvSpPr>
          <p:cNvPr id="202756" name="Content Placeholder 2"/>
          <p:cNvSpPr txBox="1">
            <a:spLocks/>
          </p:cNvSpPr>
          <p:nvPr/>
        </p:nvSpPr>
        <p:spPr bwMode="auto">
          <a:xfrm>
            <a:off x="3656013" y="3141663"/>
            <a:ext cx="54721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lang="fr-FR" sz="3200" dirty="0">
                <a:latin typeface="Arial" charset="0"/>
              </a:rPr>
              <a:t>Publicité</a:t>
            </a:r>
          </a:p>
          <a:p>
            <a:pPr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lang="fr-FR" sz="3200" dirty="0">
                <a:latin typeface="Arial" charset="0"/>
              </a:rPr>
              <a:t>Nourriture et boisson</a:t>
            </a:r>
          </a:p>
          <a:p>
            <a:pPr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lang="fr-FR" sz="3200" dirty="0">
                <a:latin typeface="Arial" charset="0"/>
              </a:rPr>
              <a:t>Formalités administratives</a:t>
            </a:r>
          </a:p>
          <a:p>
            <a:pPr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lang="en-AU" sz="3200" dirty="0" err="1">
                <a:latin typeface="Arial" charset="0"/>
              </a:rPr>
              <a:t>Suivi</a:t>
            </a:r>
            <a:endParaRPr lang="en-AU" sz="3200" dirty="0">
              <a:latin typeface="Arial" charset="0"/>
            </a:endParaRPr>
          </a:p>
        </p:txBody>
      </p:sp>
      <p:sp>
        <p:nvSpPr>
          <p:cNvPr id="202757" name="Content Placeholder 2"/>
          <p:cNvSpPr txBox="1">
            <a:spLocks/>
          </p:cNvSpPr>
          <p:nvPr/>
        </p:nvSpPr>
        <p:spPr bwMode="auto">
          <a:xfrm>
            <a:off x="539750" y="1989138"/>
            <a:ext cx="54721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Times" charset="0"/>
              <a:buNone/>
            </a:pPr>
            <a:r>
              <a:rPr lang="fr-FR" sz="4000" dirty="0">
                <a:latin typeface="Arial" charset="0"/>
              </a:rPr>
              <a:t>Liste de contrôle</a:t>
            </a:r>
            <a:endParaRPr lang="en-AU" sz="4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cs typeface="+mj-cs"/>
              </a:rPr>
              <a:t>Planification du cours de PTC</a:t>
            </a:r>
            <a:endParaRPr lang="en-US" altLang="en-US" dirty="0">
              <a:cs typeface="+mj-cs"/>
            </a:endParaRPr>
          </a:p>
        </p:txBody>
      </p:sp>
      <p:sp>
        <p:nvSpPr>
          <p:cNvPr id="204802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>
                <a:latin typeface="Arial" charset="0"/>
                <a:ea typeface="ＭＳ Ｐゴシック" charset="0"/>
              </a:rPr>
              <a:t>Votre propre préparation et planification</a:t>
            </a:r>
          </a:p>
          <a:p>
            <a:pPr>
              <a:buFont typeface="Time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sz="3600" dirty="0" err="1">
                <a:latin typeface="Arial" charset="0"/>
                <a:ea typeface="ＭＳ Ｐゴシック" charset="0"/>
              </a:rPr>
              <a:t>Environnement</a:t>
            </a:r>
            <a:endParaRPr lang="en-US" sz="3600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04803" name="TextBox 3"/>
          <p:cNvSpPr txBox="1">
            <a:spLocks noChangeArrowheads="1"/>
          </p:cNvSpPr>
          <p:nvPr/>
        </p:nvSpPr>
        <p:spPr bwMode="auto">
          <a:xfrm>
            <a:off x="-4763" y="6488113"/>
            <a:ext cx="52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117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0"/>
            <a:ext cx="7772400" cy="1600200"/>
          </a:xfrm>
        </p:spPr>
        <p:txBody>
          <a:bodyPr/>
          <a:lstStyle/>
          <a:p>
            <a:pPr>
              <a:defRPr/>
            </a:pPr>
            <a:r>
              <a:rPr lang="fr-FR" dirty="0">
                <a:cs typeface="+mj-cs"/>
              </a:rPr>
              <a:t>Planification du cours de PTC</a:t>
            </a:r>
            <a:endParaRPr lang="en-AU" altLang="en-US" dirty="0">
              <a:cs typeface="+mj-cs"/>
            </a:endParaRPr>
          </a:p>
        </p:txBody>
      </p:sp>
      <p:sp>
        <p:nvSpPr>
          <p:cNvPr id="20685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7780337" cy="4827587"/>
          </a:xfrm>
        </p:spPr>
        <p:txBody>
          <a:bodyPr/>
          <a:lstStyle/>
          <a:p>
            <a:r>
              <a:rPr lang="fr-FR" dirty="0">
                <a:latin typeface="Arial" charset="0"/>
                <a:ea typeface="ＭＳ Ｐゴシック" charset="0"/>
              </a:rPr>
              <a:t>Programme du cours</a:t>
            </a:r>
          </a:p>
          <a:p>
            <a:r>
              <a:rPr lang="fr-FR" dirty="0">
                <a:latin typeface="Arial" charset="0"/>
                <a:ea typeface="ＭＳ Ｐゴシック" charset="0"/>
              </a:rPr>
              <a:t>Rôles supplémentaires</a:t>
            </a:r>
          </a:p>
          <a:p>
            <a:pPr lvl="1" indent="-381000"/>
            <a:r>
              <a:rPr lang="en-AU" dirty="0">
                <a:latin typeface="Arial" charset="0"/>
                <a:ea typeface="ＭＳ Ｐゴシック" charset="0"/>
              </a:rPr>
              <a:t>Directeur du </a:t>
            </a:r>
            <a:r>
              <a:rPr lang="en-AU" dirty="0" err="1">
                <a:latin typeface="Arial" charset="0"/>
                <a:ea typeface="ＭＳ Ｐゴシック" charset="0"/>
              </a:rPr>
              <a:t>cours</a:t>
            </a:r>
            <a:endParaRPr lang="en-AU" dirty="0">
              <a:latin typeface="Arial" charset="0"/>
              <a:ea typeface="ＭＳ Ｐゴシック" charset="0"/>
            </a:endParaRPr>
          </a:p>
          <a:p>
            <a:pPr lvl="1" indent="-381000"/>
            <a:r>
              <a:rPr lang="en-AU" dirty="0">
                <a:latin typeface="Arial" charset="0"/>
                <a:ea typeface="ＭＳ Ｐゴシック" charset="0"/>
              </a:rPr>
              <a:t>Inscription des participants</a:t>
            </a:r>
          </a:p>
          <a:p>
            <a:pPr lvl="1" indent="-381000"/>
            <a:r>
              <a:rPr lang="fr-FR" dirty="0">
                <a:latin typeface="Arial" charset="0"/>
                <a:ea typeface="ＭＳ Ｐゴシック" charset="0"/>
              </a:rPr>
              <a:t>Minuteur</a:t>
            </a:r>
          </a:p>
          <a:p>
            <a:pPr lvl="1" indent="-381000"/>
            <a:r>
              <a:rPr lang="fr-FR" dirty="0">
                <a:latin typeface="Arial" charset="0"/>
                <a:ea typeface="ＭＳ Ｐゴシック" charset="0"/>
              </a:rPr>
              <a:t>Équipement / informaticien</a:t>
            </a:r>
          </a:p>
          <a:p>
            <a:pPr lvl="1" indent="-381000"/>
            <a:r>
              <a:rPr lang="fr-FR" dirty="0">
                <a:latin typeface="Arial" charset="0"/>
                <a:ea typeface="ＭＳ Ｐゴシック" charset="0"/>
              </a:rPr>
              <a:t>Logistique quotidienne et mise en place des sessions</a:t>
            </a:r>
          </a:p>
          <a:p>
            <a:pPr lvl="1" indent="-381000"/>
            <a:r>
              <a:rPr lang="fr-FR" dirty="0">
                <a:latin typeface="Arial" charset="0"/>
                <a:ea typeface="ＭＳ Ｐゴシック" charset="0"/>
              </a:rPr>
              <a:t>Formalités administratives</a:t>
            </a:r>
            <a:endParaRPr lang="en-AU" dirty="0">
              <a:latin typeface="Arial" charset="0"/>
              <a:ea typeface="ＭＳ Ｐゴシック" charset="0"/>
            </a:endParaRPr>
          </a:p>
        </p:txBody>
      </p:sp>
      <p:sp>
        <p:nvSpPr>
          <p:cNvPr id="206851" name="TextBox 4"/>
          <p:cNvSpPr txBox="1">
            <a:spLocks noChangeArrowheads="1"/>
          </p:cNvSpPr>
          <p:nvPr/>
        </p:nvSpPr>
        <p:spPr bwMode="auto">
          <a:xfrm>
            <a:off x="0" y="6488113"/>
            <a:ext cx="52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118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latin typeface="Arial" charset="0"/>
                <a:ea typeface="ＭＳ Ｐゴシック" charset="0"/>
              </a:rPr>
              <a:t>Exécution du cours de PTC</a:t>
            </a:r>
            <a:endParaRPr lang="en-AU" dirty="0">
              <a:latin typeface="Arial" charset="0"/>
              <a:ea typeface="ＭＳ Ｐゴシック" charset="0"/>
            </a:endParaRPr>
          </a:p>
        </p:txBody>
      </p:sp>
      <p:sp>
        <p:nvSpPr>
          <p:cNvPr id="208898" name="Content Placeholder 2"/>
          <p:cNvSpPr>
            <a:spLocks noGrp="1"/>
          </p:cNvSpPr>
          <p:nvPr>
            <p:ph idx="1"/>
          </p:nvPr>
        </p:nvSpPr>
        <p:spPr>
          <a:xfrm>
            <a:off x="677863" y="2205038"/>
            <a:ext cx="7780337" cy="3890962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fr-FR" dirty="0">
                <a:latin typeface="Arial" charset="0"/>
                <a:ea typeface="ＭＳ Ｐゴシック" charset="0"/>
              </a:rPr>
              <a:t>Comment se déroulera la journée?</a:t>
            </a:r>
          </a:p>
          <a:p>
            <a:pPr marL="0" indent="0">
              <a:buFont typeface="Times" charset="0"/>
              <a:buNone/>
              <a:defRPr/>
            </a:pPr>
            <a:endParaRPr lang="en-AU" sz="2000" dirty="0">
              <a:latin typeface="Arial" charset="0"/>
              <a:ea typeface="ＭＳ Ｐゴシック" charset="0"/>
            </a:endParaRPr>
          </a:p>
          <a:p>
            <a:pPr marL="361950" indent="-361950">
              <a:defRPr/>
            </a:pPr>
            <a:r>
              <a:rPr lang="en-GB" dirty="0" err="1">
                <a:latin typeface="Arial" charset="0"/>
                <a:ea typeface="ＭＳ Ｐゴシック" charset="0"/>
              </a:rPr>
              <a:t>Arriver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</a:rPr>
              <a:t>tôt</a:t>
            </a:r>
            <a:endParaRPr lang="en-GB" dirty="0">
              <a:latin typeface="Arial" charset="0"/>
              <a:ea typeface="ＭＳ Ｐゴシック" charset="0"/>
            </a:endParaRPr>
          </a:p>
          <a:p>
            <a:pPr marL="361950" indent="-361950">
              <a:defRPr/>
            </a:pPr>
            <a:r>
              <a:rPr lang="en-GB" dirty="0">
                <a:latin typeface="Arial" charset="0"/>
                <a:ea typeface="ＭＳ Ｐゴシック" charset="0"/>
              </a:rPr>
              <a:t>Inscriptions</a:t>
            </a:r>
          </a:p>
          <a:p>
            <a:pPr marL="361950" indent="-361950">
              <a:defRPr/>
            </a:pPr>
            <a:r>
              <a:rPr lang="en-AU" dirty="0">
                <a:latin typeface="Arial" charset="0"/>
                <a:ea typeface="ＭＳ Ｐゴシック" charset="0"/>
              </a:rPr>
              <a:t>Programme</a:t>
            </a:r>
          </a:p>
          <a:p>
            <a:pPr marL="361950" indent="-361950">
              <a:defRPr/>
            </a:pPr>
            <a:r>
              <a:rPr lang="fr-FR" dirty="0">
                <a:latin typeface="Arial" charset="0"/>
                <a:ea typeface="ＭＳ Ｐゴシック" charset="0"/>
              </a:rPr>
              <a:t>Réunion des instructeurs en fin de journée</a:t>
            </a:r>
            <a:endParaRPr lang="en-AU" dirty="0">
              <a:latin typeface="Arial" charset="0"/>
              <a:ea typeface="ＭＳ Ｐゴシック" charset="0"/>
            </a:endParaRPr>
          </a:p>
          <a:p>
            <a:pPr marL="0" indent="0">
              <a:defRPr/>
            </a:pPr>
            <a:endParaRPr lang="en-AU" dirty="0">
              <a:latin typeface="Arial" charset="0"/>
              <a:ea typeface="ＭＳ Ｐゴシック" charset="0"/>
            </a:endParaRPr>
          </a:p>
        </p:txBody>
      </p:sp>
      <p:sp>
        <p:nvSpPr>
          <p:cNvPr id="208899" name="TextBox 4"/>
          <p:cNvSpPr txBox="1">
            <a:spLocks noChangeArrowheads="1"/>
          </p:cNvSpPr>
          <p:nvPr/>
        </p:nvSpPr>
        <p:spPr bwMode="auto">
          <a:xfrm>
            <a:off x="34925" y="6488113"/>
            <a:ext cx="52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119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57200"/>
            <a:ext cx="8713787" cy="1143000"/>
          </a:xfrm>
        </p:spPr>
        <p:txBody>
          <a:bodyPr/>
          <a:lstStyle/>
          <a:p>
            <a:pPr>
              <a:defRPr/>
            </a:pPr>
            <a:r>
              <a:rPr lang="en-GB" sz="5400" dirty="0" err="1">
                <a:latin typeface="Arial" charset="0"/>
                <a:ea typeface="ＭＳ Ｐゴシック" charset="0"/>
              </a:rPr>
              <a:t>Apprentissage</a:t>
            </a:r>
            <a:r>
              <a:rPr lang="en-GB" sz="5400" dirty="0">
                <a:latin typeface="Arial" charset="0"/>
                <a:ea typeface="ＭＳ Ｐゴシック" charset="0"/>
              </a:rPr>
              <a:t> - attitudes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20938"/>
            <a:ext cx="8299450" cy="3675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4400" dirty="0" err="1">
                <a:latin typeface="Arial" charset="0"/>
                <a:ea typeface="ＭＳ Ｐゴシック" charset="0"/>
              </a:rPr>
              <a:t>Evaluer</a:t>
            </a:r>
            <a:r>
              <a:rPr lang="en-GB" sz="4400" dirty="0">
                <a:latin typeface="Arial" charset="0"/>
                <a:ea typeface="ＭＳ Ｐゴシック" charset="0"/>
              </a:rPr>
              <a:t> </a:t>
            </a:r>
            <a:r>
              <a:rPr lang="en-GB" sz="4400" dirty="0" err="1">
                <a:latin typeface="Arial" charset="0"/>
                <a:ea typeface="ＭＳ Ｐゴシック" charset="0"/>
              </a:rPr>
              <a:t>ce</a:t>
            </a:r>
            <a:r>
              <a:rPr lang="en-GB" sz="4400" dirty="0">
                <a:latin typeface="Arial" charset="0"/>
                <a:ea typeface="ＭＳ Ｐゴシック" charset="0"/>
              </a:rPr>
              <a:t> qui a </a:t>
            </a:r>
            <a:r>
              <a:rPr lang="en-GB" sz="4400" dirty="0" err="1">
                <a:latin typeface="Arial" charset="0"/>
                <a:ea typeface="ＭＳ Ｐゴシック" charset="0"/>
              </a:rPr>
              <a:t>été</a:t>
            </a:r>
            <a:r>
              <a:rPr lang="en-GB" sz="4400" dirty="0">
                <a:latin typeface="Arial" charset="0"/>
                <a:ea typeface="ＭＳ Ｐゴシック" charset="0"/>
              </a:rPr>
              <a:t> </a:t>
            </a:r>
            <a:r>
              <a:rPr lang="en-GB" sz="4400" dirty="0" err="1">
                <a:latin typeface="Arial" charset="0"/>
                <a:ea typeface="ＭＳ Ｐゴシック" charset="0"/>
              </a:rPr>
              <a:t>appris</a:t>
            </a:r>
            <a:endParaRPr lang="en-GB" sz="44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4400" dirty="0">
                <a:latin typeface="Arial" charset="0"/>
                <a:ea typeface="ＭＳ Ｐゴシック" charset="0"/>
              </a:rPr>
              <a:t>Attitudes </a:t>
            </a:r>
            <a:r>
              <a:rPr lang="en-GB" sz="4400" dirty="0" err="1">
                <a:latin typeface="Arial" charset="0"/>
                <a:ea typeface="ＭＳ Ｐゴシック" charset="0"/>
              </a:rPr>
              <a:t>à</a:t>
            </a:r>
            <a:r>
              <a:rPr lang="en-GB" sz="4400" dirty="0">
                <a:latin typeface="Arial" charset="0"/>
                <a:ea typeface="ＭＳ Ｐゴシック" charset="0"/>
              </a:rPr>
              <a:t> </a:t>
            </a:r>
            <a:r>
              <a:rPr lang="en-GB" sz="4400" dirty="0" err="1">
                <a:latin typeface="Arial" charset="0"/>
                <a:ea typeface="ＭＳ Ｐゴシック" charset="0"/>
              </a:rPr>
              <a:t>l’égard</a:t>
            </a:r>
            <a:r>
              <a:rPr lang="en-GB" sz="4400" dirty="0">
                <a:latin typeface="Arial" charset="0"/>
                <a:ea typeface="ＭＳ Ｐゴシック" charset="0"/>
              </a:rPr>
              <a:t> du PTC</a:t>
            </a:r>
          </a:p>
          <a:p>
            <a:pPr>
              <a:lnSpc>
                <a:spcPct val="90000"/>
              </a:lnSpc>
            </a:pPr>
            <a:r>
              <a:rPr lang="en-GB" sz="4400" dirty="0">
                <a:latin typeface="Arial" charset="0"/>
                <a:ea typeface="ＭＳ Ｐゴシック" charset="0"/>
              </a:rPr>
              <a:t>Motivation </a:t>
            </a:r>
            <a:r>
              <a:rPr lang="en-GB" sz="4400" dirty="0" err="1">
                <a:latin typeface="Arial" charset="0"/>
                <a:ea typeface="ＭＳ Ｐゴシック" charset="0"/>
              </a:rPr>
              <a:t>à</a:t>
            </a:r>
            <a:r>
              <a:rPr lang="en-GB" sz="4400" dirty="0">
                <a:latin typeface="Arial" charset="0"/>
                <a:ea typeface="ＭＳ Ｐゴシック" charset="0"/>
              </a:rPr>
              <a:t> utiliser le PTC</a:t>
            </a:r>
            <a:endParaRPr lang="en-GB" sz="4400" dirty="0">
              <a:solidFill>
                <a:srgbClr val="7EE3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12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err="1">
                <a:ea typeface="+mj-ea"/>
                <a:cs typeface="+mj-cs"/>
              </a:rPr>
              <a:t>Diriger</a:t>
            </a:r>
            <a:r>
              <a:rPr lang="en-AU" dirty="0">
                <a:ea typeface="+mj-ea"/>
                <a:cs typeface="+mj-cs"/>
              </a:rPr>
              <a:t> le </a:t>
            </a:r>
            <a:r>
              <a:rPr lang="en-AU" dirty="0" err="1">
                <a:ea typeface="+mj-ea"/>
                <a:cs typeface="+mj-cs"/>
              </a:rPr>
              <a:t>cours</a:t>
            </a:r>
            <a:r>
              <a:rPr lang="en-AU" dirty="0">
                <a:ea typeface="+mj-ea"/>
                <a:cs typeface="+mj-cs"/>
              </a:rPr>
              <a:t> de PTC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109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</a:rPr>
              <a:t>Préparer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l’environnement</a:t>
            </a:r>
            <a:r>
              <a:rPr lang="en-US" dirty="0">
                <a:latin typeface="Arial" charset="0"/>
                <a:ea typeface="ＭＳ Ｐゴシック" charset="0"/>
              </a:rPr>
              <a:t> pour </a:t>
            </a:r>
            <a:r>
              <a:rPr lang="en-US" dirty="0" err="1">
                <a:latin typeface="Arial" charset="0"/>
                <a:ea typeface="ＭＳ Ｐゴシック" charset="0"/>
              </a:rPr>
              <a:t>enseigner</a:t>
            </a:r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 err="1">
                <a:latin typeface="Arial" charset="0"/>
                <a:ea typeface="ＭＳ Ｐゴシック" charset="0"/>
              </a:rPr>
              <a:t>Préparer</a:t>
            </a:r>
            <a:r>
              <a:rPr lang="en-US" dirty="0">
                <a:latin typeface="Arial" charset="0"/>
                <a:ea typeface="ＭＳ Ｐゴシック" charset="0"/>
              </a:rPr>
              <a:t> un </a:t>
            </a:r>
            <a:r>
              <a:rPr lang="en-US" dirty="0" err="1">
                <a:latin typeface="Arial" charset="0"/>
                <a:ea typeface="ＭＳ Ｐゴシック" charset="0"/>
              </a:rPr>
              <a:t>environnement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sûr</a:t>
            </a: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Se charger de la </a:t>
            </a:r>
            <a:r>
              <a:rPr lang="en-US" dirty="0" err="1">
                <a:latin typeface="Arial" charset="0"/>
                <a:ea typeface="ＭＳ Ｐゴシック" charset="0"/>
              </a:rPr>
              <a:t>sécurité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 err="1">
                <a:latin typeface="Arial" charset="0"/>
                <a:ea typeface="ＭＳ Ｐゴシック" charset="0"/>
              </a:rPr>
              <a:t>Répéter</a:t>
            </a:r>
            <a:r>
              <a:rPr lang="en-US" dirty="0">
                <a:latin typeface="Arial" charset="0"/>
                <a:ea typeface="ＭＳ Ｐゴシック" charset="0"/>
              </a:rPr>
              <a:t> un scenario de </a:t>
            </a:r>
            <a:r>
              <a:rPr lang="en-US" dirty="0" err="1">
                <a:latin typeface="Arial" charset="0"/>
                <a:ea typeface="ＭＳ Ｐゴシック" charset="0"/>
              </a:rPr>
              <a:t>démonstration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10947" name="TextBox 3"/>
          <p:cNvSpPr txBox="1">
            <a:spLocks noChangeArrowheads="1"/>
          </p:cNvSpPr>
          <p:nvPr/>
        </p:nvSpPr>
        <p:spPr bwMode="auto">
          <a:xfrm>
            <a:off x="34925" y="6488113"/>
            <a:ext cx="53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120</a:t>
            </a:r>
            <a:endParaRPr lang="en-US" sz="140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altLang="en-GB" sz="22900" dirty="0">
                <a:latin typeface="Times New Roman" charset="0"/>
                <a:ea typeface="+mj-ea"/>
                <a:cs typeface="+mj-cs"/>
              </a:rPr>
              <a:t>?</a:t>
            </a:r>
            <a:endParaRPr lang="en-US" altLang="en-GB" sz="22900" dirty="0"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212994" name="Rectangle 3"/>
          <p:cNvSpPr>
            <a:spLocks noChangeArrowheads="1"/>
          </p:cNvSpPr>
          <p:nvPr/>
        </p:nvSpPr>
        <p:spPr bwMode="auto">
          <a:xfrm>
            <a:off x="0" y="6473825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121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380A05"/>
            </a:gs>
            <a:gs pos="100000">
              <a:srgbClr val="69150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288925"/>
            <a:ext cx="7772400" cy="1112838"/>
          </a:xfrm>
        </p:spPr>
        <p:txBody>
          <a:bodyPr/>
          <a:lstStyle/>
          <a:p>
            <a:pPr>
              <a:defRPr/>
            </a:pPr>
            <a:r>
              <a:rPr lang="en-GB" sz="5400" dirty="0">
                <a:latin typeface="Arial" charset="0"/>
                <a:ea typeface="ＭＳ Ｐゴシック" charset="0"/>
                <a:cs typeface="Times New Roman" charset="0"/>
              </a:rPr>
              <a:t> R</a:t>
            </a:r>
            <a:r>
              <a:rPr lang="en-US" sz="5400" dirty="0" err="1">
                <a:latin typeface="Arial" charset="0"/>
                <a:ea typeface="ＭＳ Ｐゴシック" charset="0"/>
              </a:rPr>
              <a:t>é</a:t>
            </a:r>
            <a:r>
              <a:rPr lang="en-GB" sz="5400" dirty="0">
                <a:latin typeface="Arial" charset="0"/>
                <a:ea typeface="ＭＳ Ｐゴシック" charset="0"/>
                <a:cs typeface="Times New Roman" charset="0"/>
              </a:rPr>
              <a:t>sum</a:t>
            </a:r>
            <a:r>
              <a:rPr lang="en-US" sz="5400" dirty="0" err="1">
                <a:latin typeface="Arial" charset="0"/>
                <a:ea typeface="ＭＳ Ｐゴシック" charset="0"/>
              </a:rPr>
              <a:t>é</a:t>
            </a:r>
            <a:r>
              <a:rPr lang="en-GB" sz="5400" dirty="0">
                <a:latin typeface="Arial" charset="0"/>
                <a:ea typeface="ＭＳ Ｐゴシック" charset="0"/>
                <a:cs typeface="Times New Roman" charset="0"/>
              </a:rPr>
              <a:t>  </a:t>
            </a:r>
            <a:endParaRPr lang="en-GB" dirty="0"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4475163"/>
          </a:xfrm>
        </p:spPr>
        <p:txBody>
          <a:bodyPr/>
          <a:lstStyle/>
          <a:p>
            <a:r>
              <a:rPr lang="fr-FR" sz="3600" dirty="0">
                <a:latin typeface="Arial" charset="0"/>
                <a:ea typeface="ＭＳ Ｐゴシック" charset="0"/>
              </a:rPr>
              <a:t>Le concept du PTC</a:t>
            </a:r>
          </a:p>
          <a:p>
            <a:r>
              <a:rPr lang="en-GB" sz="3600" dirty="0">
                <a:latin typeface="Arial" charset="0"/>
                <a:ea typeface="ＭＳ Ｐゴシック" charset="0"/>
              </a:rPr>
              <a:t>Comment les </a:t>
            </a:r>
            <a:r>
              <a:rPr lang="en-GB" sz="3600" dirty="0" err="1">
                <a:latin typeface="Arial" charset="0"/>
                <a:ea typeface="ＭＳ Ｐゴシック" charset="0"/>
              </a:rPr>
              <a:t>adultes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apprennent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r>
              <a:rPr lang="en-GB" sz="3600" dirty="0">
                <a:latin typeface="Arial" charset="0"/>
                <a:ea typeface="ＭＳ Ｐゴシック" charset="0"/>
              </a:rPr>
              <a:t>Questions</a:t>
            </a:r>
          </a:p>
          <a:p>
            <a:r>
              <a:rPr lang="en-GB" sz="3600" dirty="0">
                <a:latin typeface="Arial" charset="0"/>
                <a:ea typeface="ＭＳ Ｐゴシック" charset="0"/>
              </a:rPr>
              <a:t>Feedback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Méthodes d'enseignement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Planifier votre cours</a:t>
            </a:r>
            <a:endParaRPr lang="en-GB" sz="3600" dirty="0">
              <a:latin typeface="Arial" charset="0"/>
              <a:ea typeface="ＭＳ Ｐゴシック" charset="0"/>
            </a:endParaRP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441325" y="6111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endParaRPr lang="en-US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0" y="6473825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>
                <a:latin typeface="Arial" charset="0"/>
                <a:ea typeface="ＭＳ Ｐゴシック" charset="0"/>
              </a:rPr>
              <a:t>Cycle </a:t>
            </a:r>
            <a:r>
              <a:rPr lang="en-GB" sz="5400" dirty="0" err="1">
                <a:latin typeface="Arial" charset="0"/>
                <a:ea typeface="ＭＳ Ｐゴシック" charset="0"/>
              </a:rPr>
              <a:t>d’apprentissage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18434" name="Rectangle 28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13</a:t>
            </a:r>
          </a:p>
        </p:txBody>
      </p:sp>
      <p:grpSp>
        <p:nvGrpSpPr>
          <p:cNvPr id="18435" name="Group 21"/>
          <p:cNvGrpSpPr>
            <a:grpSpLocks/>
          </p:cNvGrpSpPr>
          <p:nvPr/>
        </p:nvGrpSpPr>
        <p:grpSpPr bwMode="auto">
          <a:xfrm>
            <a:off x="1692275" y="2060575"/>
            <a:ext cx="5878513" cy="4000500"/>
            <a:chOff x="4918926" y="3574585"/>
            <a:chExt cx="2757010" cy="1982819"/>
          </a:xfrm>
        </p:grpSpPr>
        <p:sp>
          <p:nvSpPr>
            <p:cNvPr id="18436" name="TextBox 22"/>
            <p:cNvSpPr txBox="1">
              <a:spLocks noChangeArrowheads="1"/>
            </p:cNvSpPr>
            <p:nvPr/>
          </p:nvSpPr>
          <p:spPr bwMode="auto">
            <a:xfrm>
              <a:off x="5729271" y="3646101"/>
              <a:ext cx="1169816" cy="59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600" dirty="0">
                  <a:latin typeface="Arial" charset="0"/>
                </a:rPr>
                <a:t>Faire/ </a:t>
              </a:r>
            </a:p>
            <a:p>
              <a:pPr algn="ctr"/>
              <a:r>
                <a:rPr lang="en-US" sz="3600" dirty="0" err="1">
                  <a:latin typeface="Arial" charset="0"/>
                </a:rPr>
                <a:t>Expérience</a:t>
              </a:r>
              <a:endParaRPr lang="en-US" sz="3600" dirty="0"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06273" y="4359844"/>
              <a:ext cx="1169663" cy="3202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latin typeface="+mj-lt"/>
                  <a:ea typeface="+mn-ea"/>
                  <a:cs typeface="+mn-cs"/>
                </a:rPr>
                <a:t>Observer</a:t>
              </a:r>
            </a:p>
          </p:txBody>
        </p:sp>
        <p:sp>
          <p:nvSpPr>
            <p:cNvPr id="18438" name="TextBox 24"/>
            <p:cNvSpPr txBox="1">
              <a:spLocks noChangeArrowheads="1"/>
            </p:cNvSpPr>
            <p:nvPr/>
          </p:nvSpPr>
          <p:spPr bwMode="auto">
            <a:xfrm>
              <a:off x="5796823" y="5002330"/>
              <a:ext cx="1249491" cy="320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>
                  <a:latin typeface="Arial" charset="0"/>
                </a:rPr>
                <a:t>Réfléchir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77744" y="4362205"/>
              <a:ext cx="990230" cy="3202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dirty="0">
                  <a:latin typeface="+mj-lt"/>
                  <a:ea typeface="+mn-ea"/>
                  <a:cs typeface="+mn-cs"/>
                </a:rPr>
                <a:t>Changer</a:t>
              </a:r>
            </a:p>
          </p:txBody>
        </p:sp>
        <p:sp>
          <p:nvSpPr>
            <p:cNvPr id="27" name="Bent Arrow 26"/>
            <p:cNvSpPr>
              <a:spLocks/>
            </p:cNvSpPr>
            <p:nvPr/>
          </p:nvSpPr>
          <p:spPr bwMode="auto">
            <a:xfrm rot="5400000">
              <a:off x="6806508" y="3824839"/>
              <a:ext cx="588551" cy="624664"/>
            </a:xfrm>
            <a:custGeom>
              <a:avLst/>
              <a:gdLst>
                <a:gd name="T0" fmla="*/ 0 w 588928"/>
                <a:gd name="T1" fmla="*/ 624745 h 625018"/>
                <a:gd name="T2" fmla="*/ 0 w 588928"/>
                <a:gd name="T3" fmla="*/ 429653 h 625018"/>
                <a:gd name="T4" fmla="*/ 378980 w 588928"/>
                <a:gd name="T5" fmla="*/ 50596 h 625018"/>
                <a:gd name="T6" fmla="*/ 437735 w 588928"/>
                <a:gd name="T7" fmla="*/ 50596 h 625018"/>
                <a:gd name="T8" fmla="*/ 437735 w 588928"/>
                <a:gd name="T9" fmla="*/ 0 h 625018"/>
                <a:gd name="T10" fmla="*/ 588551 w 588928"/>
                <a:gd name="T11" fmla="*/ 104830 h 625018"/>
                <a:gd name="T12" fmla="*/ 437735 w 588928"/>
                <a:gd name="T13" fmla="*/ 209661 h 625018"/>
                <a:gd name="T14" fmla="*/ 437735 w 588928"/>
                <a:gd name="T15" fmla="*/ 159064 h 625018"/>
                <a:gd name="T16" fmla="*/ 378980 w 588928"/>
                <a:gd name="T17" fmla="*/ 159064 h 625018"/>
                <a:gd name="T18" fmla="*/ 108447 w 588928"/>
                <a:gd name="T19" fmla="*/ 429653 h 625018"/>
                <a:gd name="T20" fmla="*/ 108447 w 588928"/>
                <a:gd name="T21" fmla="*/ 624745 h 625018"/>
                <a:gd name="T22" fmla="*/ 0 w 588928"/>
                <a:gd name="T23" fmla="*/ 624745 h 6250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8928" h="625018">
                  <a:moveTo>
                    <a:pt x="0" y="625018"/>
                  </a:moveTo>
                  <a:lnTo>
                    <a:pt x="0" y="429841"/>
                  </a:lnTo>
                  <a:cubicBezTo>
                    <a:pt x="0" y="220402"/>
                    <a:pt x="169784" y="50618"/>
                    <a:pt x="379223" y="50618"/>
                  </a:cubicBezTo>
                  <a:lnTo>
                    <a:pt x="438015" y="50618"/>
                  </a:lnTo>
                  <a:lnTo>
                    <a:pt x="438015" y="0"/>
                  </a:lnTo>
                  <a:lnTo>
                    <a:pt x="588928" y="104876"/>
                  </a:lnTo>
                  <a:lnTo>
                    <a:pt x="438015" y="209753"/>
                  </a:lnTo>
                  <a:lnTo>
                    <a:pt x="438015" y="159134"/>
                  </a:lnTo>
                  <a:lnTo>
                    <a:pt x="379223" y="159134"/>
                  </a:lnTo>
                  <a:cubicBezTo>
                    <a:pt x="229716" y="159134"/>
                    <a:pt x="108516" y="280334"/>
                    <a:pt x="108516" y="429841"/>
                  </a:cubicBezTo>
                  <a:lnTo>
                    <a:pt x="108516" y="625018"/>
                  </a:lnTo>
                  <a:lnTo>
                    <a:pt x="0" y="625018"/>
                  </a:lnTo>
                  <a:close/>
                </a:path>
              </a:pathLst>
            </a:custGeom>
            <a:gradFill rotWithShape="1">
              <a:gsLst>
                <a:gs pos="0">
                  <a:srgbClr val="00E9A6"/>
                </a:gs>
                <a:gs pos="20000">
                  <a:srgbClr val="00E3A3"/>
                </a:gs>
                <a:gs pos="100000">
                  <a:srgbClr val="00AD7B"/>
                </a:gs>
              </a:gsLst>
              <a:lin ang="5400000"/>
            </a:gradFill>
            <a:ln w="9525" cap="flat" cmpd="sng">
              <a:solidFill>
                <a:srgbClr val="00CC98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918926" y="3574585"/>
              <a:ext cx="2659476" cy="19828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9" name="Bent Arrow 28"/>
            <p:cNvSpPr>
              <a:spLocks/>
            </p:cNvSpPr>
            <p:nvPr/>
          </p:nvSpPr>
          <p:spPr bwMode="auto">
            <a:xfrm rot="10800000">
              <a:off x="6810043" y="4768211"/>
              <a:ext cx="582226" cy="506720"/>
            </a:xfrm>
            <a:custGeom>
              <a:avLst/>
              <a:gdLst>
                <a:gd name="T0" fmla="*/ 0 w 582824"/>
                <a:gd name="T1" fmla="*/ 506720 h 506631"/>
                <a:gd name="T2" fmla="*/ 0 w 582824"/>
                <a:gd name="T3" fmla="*/ 363326 h 506631"/>
                <a:gd name="T4" fmla="*/ 329233 w 582824"/>
                <a:gd name="T5" fmla="*/ 33740 h 506631"/>
                <a:gd name="T6" fmla="*/ 452594 w 582824"/>
                <a:gd name="T7" fmla="*/ 33740 h 506631"/>
                <a:gd name="T8" fmla="*/ 452594 w 582824"/>
                <a:gd name="T9" fmla="*/ 0 h 506631"/>
                <a:gd name="T10" fmla="*/ 582302 w 582824"/>
                <a:gd name="T11" fmla="*/ 90237 h 506631"/>
                <a:gd name="T12" fmla="*/ 452594 w 582824"/>
                <a:gd name="T13" fmla="*/ 180474 h 506631"/>
                <a:gd name="T14" fmla="*/ 452594 w 582824"/>
                <a:gd name="T15" fmla="*/ 146734 h 506631"/>
                <a:gd name="T16" fmla="*/ 329233 w 582824"/>
                <a:gd name="T17" fmla="*/ 146734 h 506631"/>
                <a:gd name="T18" fmla="*/ 112873 w 582824"/>
                <a:gd name="T19" fmla="*/ 363326 h 506631"/>
                <a:gd name="T20" fmla="*/ 112873 w 582824"/>
                <a:gd name="T21" fmla="*/ 506720 h 506631"/>
                <a:gd name="T22" fmla="*/ 0 w 582824"/>
                <a:gd name="T23" fmla="*/ 506720 h 5066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2824" h="506631">
                  <a:moveTo>
                    <a:pt x="0" y="506631"/>
                  </a:moveTo>
                  <a:lnTo>
                    <a:pt x="0" y="363262"/>
                  </a:lnTo>
                  <a:cubicBezTo>
                    <a:pt x="0" y="181269"/>
                    <a:pt x="147535" y="33734"/>
                    <a:pt x="329528" y="33734"/>
                  </a:cubicBezTo>
                  <a:lnTo>
                    <a:pt x="453000" y="33734"/>
                  </a:lnTo>
                  <a:lnTo>
                    <a:pt x="453000" y="0"/>
                  </a:lnTo>
                  <a:lnTo>
                    <a:pt x="582824" y="90221"/>
                  </a:lnTo>
                  <a:lnTo>
                    <a:pt x="453000" y="180442"/>
                  </a:lnTo>
                  <a:lnTo>
                    <a:pt x="453000" y="146708"/>
                  </a:lnTo>
                  <a:lnTo>
                    <a:pt x="329528" y="146708"/>
                  </a:lnTo>
                  <a:cubicBezTo>
                    <a:pt x="209929" y="146708"/>
                    <a:pt x="112974" y="243663"/>
                    <a:pt x="112974" y="363262"/>
                  </a:cubicBezTo>
                  <a:lnTo>
                    <a:pt x="112974" y="506631"/>
                  </a:lnTo>
                  <a:lnTo>
                    <a:pt x="0" y="506631"/>
                  </a:lnTo>
                  <a:close/>
                </a:path>
              </a:pathLst>
            </a:custGeom>
            <a:gradFill rotWithShape="1">
              <a:gsLst>
                <a:gs pos="0">
                  <a:srgbClr val="00E9A6"/>
                </a:gs>
                <a:gs pos="20000">
                  <a:srgbClr val="00E3A3"/>
                </a:gs>
                <a:gs pos="100000">
                  <a:srgbClr val="00AD7B"/>
                </a:gs>
              </a:gsLst>
              <a:lin ang="5400000"/>
            </a:gradFill>
            <a:ln w="9525" cap="flat" cmpd="sng">
              <a:solidFill>
                <a:srgbClr val="00CC98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Bent Arrow 29"/>
            <p:cNvSpPr>
              <a:spLocks/>
            </p:cNvSpPr>
            <p:nvPr/>
          </p:nvSpPr>
          <p:spPr bwMode="auto">
            <a:xfrm rot="-5400000">
              <a:off x="5189278" y="4733064"/>
              <a:ext cx="481542" cy="577014"/>
            </a:xfrm>
            <a:custGeom>
              <a:avLst/>
              <a:gdLst>
                <a:gd name="T0" fmla="*/ 0 w 481554"/>
                <a:gd name="T1" fmla="*/ 577089 h 576981"/>
                <a:gd name="T2" fmla="*/ 0 w 481554"/>
                <a:gd name="T3" fmla="*/ 338718 h 576981"/>
                <a:gd name="T4" fmla="*/ 310074 w 481554"/>
                <a:gd name="T5" fmla="*/ 28578 h 576981"/>
                <a:gd name="T6" fmla="*/ 358147 w 481554"/>
                <a:gd name="T7" fmla="*/ 28578 h 576981"/>
                <a:gd name="T8" fmla="*/ 358147 w 481554"/>
                <a:gd name="T9" fmla="*/ 0 h 576981"/>
                <a:gd name="T10" fmla="*/ 481542 w 481554"/>
                <a:gd name="T11" fmla="*/ 85771 h 576981"/>
                <a:gd name="T12" fmla="*/ 358147 w 481554"/>
                <a:gd name="T13" fmla="*/ 171542 h 576981"/>
                <a:gd name="T14" fmla="*/ 358147 w 481554"/>
                <a:gd name="T15" fmla="*/ 142964 h 576981"/>
                <a:gd name="T16" fmla="*/ 310074 w 481554"/>
                <a:gd name="T17" fmla="*/ 142964 h 576981"/>
                <a:gd name="T18" fmla="*/ 114361 w 481554"/>
                <a:gd name="T19" fmla="*/ 338718 h 576981"/>
                <a:gd name="T20" fmla="*/ 114361 w 481554"/>
                <a:gd name="T21" fmla="*/ 577089 h 576981"/>
                <a:gd name="T22" fmla="*/ 0 w 481554"/>
                <a:gd name="T23" fmla="*/ 577089 h 5769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1554" h="576981">
                  <a:moveTo>
                    <a:pt x="0" y="576981"/>
                  </a:moveTo>
                  <a:lnTo>
                    <a:pt x="0" y="338655"/>
                  </a:lnTo>
                  <a:cubicBezTo>
                    <a:pt x="0" y="167401"/>
                    <a:pt x="138828" y="28573"/>
                    <a:pt x="310082" y="28573"/>
                  </a:cubicBezTo>
                  <a:lnTo>
                    <a:pt x="358156" y="28573"/>
                  </a:lnTo>
                  <a:lnTo>
                    <a:pt x="358156" y="0"/>
                  </a:lnTo>
                  <a:lnTo>
                    <a:pt x="481554" y="85755"/>
                  </a:lnTo>
                  <a:lnTo>
                    <a:pt x="358156" y="171510"/>
                  </a:lnTo>
                  <a:lnTo>
                    <a:pt x="358156" y="142937"/>
                  </a:lnTo>
                  <a:lnTo>
                    <a:pt x="310082" y="142937"/>
                  </a:lnTo>
                  <a:cubicBezTo>
                    <a:pt x="201990" y="142937"/>
                    <a:pt x="114364" y="230563"/>
                    <a:pt x="114364" y="338655"/>
                  </a:cubicBezTo>
                  <a:lnTo>
                    <a:pt x="114364" y="576981"/>
                  </a:lnTo>
                  <a:lnTo>
                    <a:pt x="0" y="576981"/>
                  </a:lnTo>
                  <a:close/>
                </a:path>
              </a:pathLst>
            </a:custGeom>
            <a:gradFill rotWithShape="1">
              <a:gsLst>
                <a:gs pos="0">
                  <a:srgbClr val="00E9A6"/>
                </a:gs>
                <a:gs pos="20000">
                  <a:srgbClr val="00E3A3"/>
                </a:gs>
                <a:gs pos="100000">
                  <a:srgbClr val="00AD7B"/>
                </a:gs>
              </a:gsLst>
              <a:lin ang="5400000"/>
            </a:gradFill>
            <a:ln w="9525" cap="flat" cmpd="sng">
              <a:solidFill>
                <a:srgbClr val="00CC98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Bent Arrow 30"/>
            <p:cNvSpPr>
              <a:spLocks/>
            </p:cNvSpPr>
            <p:nvPr/>
          </p:nvSpPr>
          <p:spPr bwMode="auto">
            <a:xfrm>
              <a:off x="5167600" y="3818503"/>
              <a:ext cx="582970" cy="531899"/>
            </a:xfrm>
            <a:custGeom>
              <a:avLst/>
              <a:gdLst>
                <a:gd name="T0" fmla="*/ 0 w 582824"/>
                <a:gd name="T1" fmla="*/ 531899 h 531746"/>
                <a:gd name="T2" fmla="*/ 0 w 582824"/>
                <a:gd name="T3" fmla="*/ 382797 h 531746"/>
                <a:gd name="T4" fmla="*/ 342533 w 582824"/>
                <a:gd name="T5" fmla="*/ 40297 h 531746"/>
                <a:gd name="T6" fmla="*/ 446735 w 582824"/>
                <a:gd name="T7" fmla="*/ 40297 h 531746"/>
                <a:gd name="T8" fmla="*/ 446735 w 582824"/>
                <a:gd name="T9" fmla="*/ 0 h 531746"/>
                <a:gd name="T10" fmla="*/ 583047 w 582824"/>
                <a:gd name="T11" fmla="*/ 94720 h 531746"/>
                <a:gd name="T12" fmla="*/ 446735 w 582824"/>
                <a:gd name="T13" fmla="*/ 189441 h 531746"/>
                <a:gd name="T14" fmla="*/ 446735 w 582824"/>
                <a:gd name="T15" fmla="*/ 149145 h 531746"/>
                <a:gd name="T16" fmla="*/ 342533 w 582824"/>
                <a:gd name="T17" fmla="*/ 149145 h 531746"/>
                <a:gd name="T18" fmla="*/ 108859 w 582824"/>
                <a:gd name="T19" fmla="*/ 382797 h 531746"/>
                <a:gd name="T20" fmla="*/ 108859 w 582824"/>
                <a:gd name="T21" fmla="*/ 531899 h 531746"/>
                <a:gd name="T22" fmla="*/ 0 w 582824"/>
                <a:gd name="T23" fmla="*/ 531899 h 5317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2824" h="531746">
                  <a:moveTo>
                    <a:pt x="0" y="531746"/>
                  </a:moveTo>
                  <a:lnTo>
                    <a:pt x="0" y="382687"/>
                  </a:lnTo>
                  <a:cubicBezTo>
                    <a:pt x="0" y="193584"/>
                    <a:pt x="153299" y="40285"/>
                    <a:pt x="342402" y="40285"/>
                  </a:cubicBezTo>
                  <a:lnTo>
                    <a:pt x="446564" y="40285"/>
                  </a:lnTo>
                  <a:lnTo>
                    <a:pt x="446564" y="0"/>
                  </a:lnTo>
                  <a:lnTo>
                    <a:pt x="582824" y="94693"/>
                  </a:lnTo>
                  <a:lnTo>
                    <a:pt x="446564" y="189387"/>
                  </a:lnTo>
                  <a:lnTo>
                    <a:pt x="446564" y="149102"/>
                  </a:lnTo>
                  <a:lnTo>
                    <a:pt x="342402" y="149102"/>
                  </a:lnTo>
                  <a:cubicBezTo>
                    <a:pt x="213397" y="149102"/>
                    <a:pt x="108817" y="253682"/>
                    <a:pt x="108817" y="382687"/>
                  </a:cubicBezTo>
                  <a:lnTo>
                    <a:pt x="108817" y="531746"/>
                  </a:lnTo>
                  <a:lnTo>
                    <a:pt x="0" y="531746"/>
                  </a:lnTo>
                  <a:close/>
                </a:path>
              </a:pathLst>
            </a:custGeom>
            <a:gradFill rotWithShape="1">
              <a:gsLst>
                <a:gs pos="0">
                  <a:srgbClr val="00E9A6"/>
                </a:gs>
                <a:gs pos="20000">
                  <a:srgbClr val="00E3A3"/>
                </a:gs>
                <a:gs pos="100000">
                  <a:srgbClr val="00AD7B"/>
                </a:gs>
              </a:gsLst>
              <a:lin ang="5400000"/>
            </a:gradFill>
            <a:ln w="9525" cap="flat" cmpd="sng">
              <a:solidFill>
                <a:srgbClr val="00CC98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5400" dirty="0">
                <a:latin typeface="Arial" charset="0"/>
                <a:ea typeface="ＭＳ Ｐゴシック" charset="0"/>
              </a:rPr>
              <a:t>Motivation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GB" sz="4000" dirty="0" err="1">
                <a:latin typeface="Arial" charset="0"/>
                <a:ea typeface="ＭＳ Ｐゴシック" charset="0"/>
              </a:rPr>
              <a:t>Qu’est-ce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que</a:t>
            </a:r>
            <a:r>
              <a:rPr lang="en-GB" sz="4000" dirty="0">
                <a:latin typeface="Arial" charset="0"/>
                <a:ea typeface="ＭＳ Ｐゴシック" charset="0"/>
              </a:rPr>
              <a:t> la motivation?</a:t>
            </a:r>
          </a:p>
          <a:p>
            <a:r>
              <a:rPr lang="en-GB" sz="4000" dirty="0" err="1">
                <a:latin typeface="Arial" charset="0"/>
                <a:ea typeface="ＭＳ Ｐゴシック" charset="0"/>
              </a:rPr>
              <a:t>D’où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vient-elle</a:t>
            </a:r>
            <a:r>
              <a:rPr lang="en-GB" sz="4000" dirty="0">
                <a:latin typeface="Arial" charset="0"/>
                <a:ea typeface="ＭＳ Ｐゴシック" charset="0"/>
              </a:rPr>
              <a:t>?</a:t>
            </a:r>
          </a:p>
          <a:p>
            <a:pPr lvl="1" indent="-381000"/>
            <a:r>
              <a:rPr lang="fr-FR" sz="3600" dirty="0">
                <a:latin typeface="Arial" charset="0"/>
                <a:ea typeface="ＭＳ Ｐゴシック" charset="0"/>
              </a:rPr>
              <a:t>De l’apprenant lui-même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</a:p>
          <a:p>
            <a:pPr lvl="1" indent="-381000"/>
            <a:r>
              <a:rPr lang="en-GB" sz="3600" dirty="0">
                <a:latin typeface="Arial" charset="0"/>
                <a:ea typeface="ＭＳ Ｐゴシック" charset="0"/>
              </a:rPr>
              <a:t>De </a:t>
            </a:r>
            <a:r>
              <a:rPr lang="en-GB" sz="3600" dirty="0" err="1">
                <a:latin typeface="Arial" charset="0"/>
                <a:ea typeface="ＭＳ Ｐゴシック" charset="0"/>
              </a:rPr>
              <a:t>facteurs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externes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Quelle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origine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est</a:t>
            </a:r>
            <a:r>
              <a:rPr lang="en-GB" sz="4000" dirty="0">
                <a:latin typeface="Arial" charset="0"/>
                <a:ea typeface="ＭＳ Ｐゴシック" charset="0"/>
              </a:rPr>
              <a:t> la </a:t>
            </a:r>
            <a:r>
              <a:rPr lang="en-GB" sz="4000" dirty="0" err="1">
                <a:latin typeface="Arial" charset="0"/>
                <a:ea typeface="ＭＳ Ｐゴシック" charset="0"/>
              </a:rPr>
              <a:t>meilleure</a:t>
            </a:r>
            <a:r>
              <a:rPr lang="en-GB" sz="4000" dirty="0"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5400">
                <a:latin typeface="Arial" charset="0"/>
                <a:ea typeface="ＭＳ Ｐゴシック" charset="0"/>
              </a:rPr>
              <a:t>Façons d’apprendre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008938" cy="3591272"/>
          </a:xfrm>
        </p:spPr>
        <p:txBody>
          <a:bodyPr/>
          <a:lstStyle/>
          <a:p>
            <a:r>
              <a:rPr lang="en-GB" sz="4000" dirty="0">
                <a:latin typeface="Arial" charset="0"/>
                <a:ea typeface="ＭＳ Ｐゴシック" charset="0"/>
              </a:rPr>
              <a:t>Positives et </a:t>
            </a:r>
            <a:r>
              <a:rPr lang="en-GB" sz="4000" dirty="0" err="1">
                <a:latin typeface="Arial" charset="0"/>
                <a:ea typeface="ＭＳ Ｐゴシック" charset="0"/>
              </a:rPr>
              <a:t>négatives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pPr lvl="1" indent="-381000"/>
            <a:r>
              <a:rPr lang="en-GB" sz="3600" dirty="0" err="1">
                <a:latin typeface="Arial" charset="0"/>
                <a:ea typeface="ＭＳ Ｐゴシック" charset="0"/>
              </a:rPr>
              <a:t>Avantages</a:t>
            </a:r>
            <a:r>
              <a:rPr lang="en-GB" sz="3600" dirty="0">
                <a:latin typeface="Arial" charset="0"/>
                <a:ea typeface="ＭＳ Ｐゴシック" charset="0"/>
              </a:rPr>
              <a:t> des </a:t>
            </a:r>
            <a:r>
              <a:rPr lang="en-GB" sz="3600" dirty="0" err="1">
                <a:latin typeface="Arial" charset="0"/>
                <a:ea typeface="ＭＳ Ｐゴシック" charset="0"/>
              </a:rPr>
              <a:t>expériences</a:t>
            </a:r>
            <a:r>
              <a:rPr lang="en-GB" sz="3600" dirty="0">
                <a:latin typeface="Arial" charset="0"/>
                <a:ea typeface="ＭＳ Ｐゴシック" charset="0"/>
              </a:rPr>
              <a:t> positives</a:t>
            </a:r>
          </a:p>
          <a:p>
            <a:pPr lvl="1" indent="-381000"/>
            <a:r>
              <a:rPr lang="en-GB" sz="3600" dirty="0">
                <a:latin typeface="Arial" charset="0"/>
                <a:ea typeface="ＭＳ Ｐゴシック" charset="0"/>
              </a:rPr>
              <a:t>Effects </a:t>
            </a:r>
            <a:r>
              <a:rPr lang="en-GB" sz="3600" dirty="0" err="1">
                <a:latin typeface="Arial" charset="0"/>
                <a:ea typeface="ＭＳ Ｐゴシック" charset="0"/>
              </a:rPr>
              <a:t>négatifs</a:t>
            </a:r>
            <a:r>
              <a:rPr lang="en-GB" sz="3600" dirty="0">
                <a:latin typeface="Arial" charset="0"/>
                <a:ea typeface="ＭＳ Ｐゴシック" charset="0"/>
              </a:rPr>
              <a:t> des </a:t>
            </a:r>
            <a:r>
              <a:rPr lang="en-GB" sz="3600" dirty="0" err="1">
                <a:latin typeface="Arial" charset="0"/>
                <a:ea typeface="ＭＳ Ｐゴシック" charset="0"/>
              </a:rPr>
              <a:t>expériences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douloureuses</a:t>
            </a:r>
            <a:endParaRPr lang="en-GB" sz="3600" dirty="0">
              <a:latin typeface="Arial" charset="0"/>
              <a:ea typeface="ＭＳ Ｐゴシック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447675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en-GB" sz="5400" dirty="0">
                <a:latin typeface="Arial" charset="0"/>
                <a:ea typeface="ＭＳ Ｐゴシック" charset="0"/>
              </a:rPr>
              <a:t>Obstacles </a:t>
            </a:r>
            <a:r>
              <a:rPr lang="en-GB" sz="5400" dirty="0" err="1">
                <a:latin typeface="Arial" charset="0"/>
                <a:ea typeface="ＭＳ Ｐゴシック" charset="0"/>
              </a:rPr>
              <a:t>à</a:t>
            </a:r>
            <a:r>
              <a:rPr lang="en-GB" sz="5400" dirty="0">
                <a:latin typeface="Arial" charset="0"/>
                <a:ea typeface="ＭＳ Ｐゴシック" charset="0"/>
              </a:rPr>
              <a:t> </a:t>
            </a:r>
            <a:r>
              <a:rPr lang="en-GB" sz="5400" dirty="0" err="1">
                <a:latin typeface="Arial" charset="0"/>
                <a:ea typeface="ＭＳ Ｐゴシック" charset="0"/>
              </a:rPr>
              <a:t>l’apprentissage</a:t>
            </a:r>
            <a:endParaRPr lang="en-GB" sz="5400" dirty="0">
              <a:latin typeface="Arial" charset="0"/>
              <a:ea typeface="ＭＳ Ｐゴシック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569325" cy="4556125"/>
          </a:xfrm>
        </p:spPr>
        <p:txBody>
          <a:bodyPr/>
          <a:lstStyle/>
          <a:p>
            <a:r>
              <a:rPr lang="en-GB" sz="4000" dirty="0" err="1">
                <a:latin typeface="Arial" charset="0"/>
                <a:ea typeface="ＭＳ Ｐゴシック" charset="0"/>
              </a:rPr>
              <a:t>Provenant</a:t>
            </a:r>
            <a:r>
              <a:rPr lang="en-GB" sz="4000" dirty="0">
                <a:latin typeface="Arial" charset="0"/>
                <a:ea typeface="ＭＳ Ｐゴシック" charset="0"/>
              </a:rPr>
              <a:t> de </a:t>
            </a:r>
            <a:r>
              <a:rPr lang="en-GB" sz="4000" dirty="0" err="1">
                <a:latin typeface="Arial" charset="0"/>
                <a:ea typeface="ＭＳ Ｐゴシック" charset="0"/>
              </a:rPr>
              <a:t>l’apprenant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lui-même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r>
              <a:rPr lang="en-GB" sz="4000" dirty="0" err="1">
                <a:latin typeface="Arial" charset="0"/>
                <a:ea typeface="ＭＳ Ｐゴシック" charset="0"/>
              </a:rPr>
              <a:t>Facteurs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externes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r>
              <a:rPr lang="en-GB" sz="4000" dirty="0">
                <a:latin typeface="Arial" charset="0"/>
                <a:ea typeface="ＭＳ Ｐゴシック" charset="0"/>
              </a:rPr>
              <a:t>Comment les </a:t>
            </a:r>
            <a:r>
              <a:rPr lang="en-GB" sz="4000" dirty="0" err="1">
                <a:latin typeface="Arial" charset="0"/>
                <a:ea typeface="ＭＳ Ｐゴシック" charset="0"/>
              </a:rPr>
              <a:t>surmonter</a:t>
            </a:r>
            <a:r>
              <a:rPr lang="en-GB" sz="4000" dirty="0">
                <a:latin typeface="Arial" charset="0"/>
                <a:ea typeface="ＭＳ Ｐゴシック" charset="0"/>
              </a:rPr>
              <a:t>?</a:t>
            </a:r>
          </a:p>
          <a:p>
            <a:pPr lvl="1" indent="-381000"/>
            <a:r>
              <a:rPr lang="en-GB" sz="4000" dirty="0">
                <a:latin typeface="Arial" charset="0"/>
                <a:ea typeface="ＭＳ Ｐゴシック" charset="0"/>
              </a:rPr>
              <a:t>Tout le monde doit </a:t>
            </a:r>
            <a:r>
              <a:rPr lang="en-GB" sz="4000" dirty="0" err="1">
                <a:latin typeface="Arial" charset="0"/>
                <a:ea typeface="ＭＳ Ｐゴシック" charset="0"/>
              </a:rPr>
              <a:t>être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impliqu</a:t>
            </a:r>
            <a:r>
              <a:rPr lang="en-US" sz="4000" dirty="0" err="1">
                <a:latin typeface="Arial" charset="0"/>
                <a:ea typeface="ＭＳ Ｐゴシック" charset="0"/>
              </a:rPr>
              <a:t>é</a:t>
            </a:r>
            <a:endParaRPr lang="en-US" sz="4000" dirty="0">
              <a:latin typeface="Arial" charset="0"/>
              <a:ea typeface="ＭＳ Ｐゴシック" charset="0"/>
            </a:endParaRPr>
          </a:p>
          <a:p>
            <a:pPr lvl="1" indent="-381000"/>
            <a:r>
              <a:rPr lang="en-US" sz="4000" dirty="0">
                <a:latin typeface="Arial" charset="0"/>
                <a:ea typeface="ＭＳ Ｐゴシック" charset="0"/>
              </a:rPr>
              <a:t> Importance des </a:t>
            </a:r>
            <a:r>
              <a:rPr lang="en-US" sz="4000" dirty="0" err="1">
                <a:latin typeface="Arial" charset="0"/>
                <a:ea typeface="ＭＳ Ｐゴシック" charset="0"/>
              </a:rPr>
              <a:t>réactions</a:t>
            </a:r>
            <a:r>
              <a:rPr lang="en-US" sz="4000" dirty="0">
                <a:latin typeface="Arial" charset="0"/>
                <a:ea typeface="ＭＳ Ｐゴシック" charset="0"/>
              </a:rPr>
              <a:t> et </a:t>
            </a:r>
            <a:r>
              <a:rPr lang="en-US" sz="4000" dirty="0" err="1">
                <a:latin typeface="Arial" charset="0"/>
                <a:ea typeface="ＭＳ Ｐゴシック" charset="0"/>
              </a:rPr>
              <a:t>commentaires</a:t>
            </a:r>
            <a:r>
              <a:rPr lang="en-US" sz="4000" dirty="0">
                <a:latin typeface="Arial" charset="0"/>
                <a:ea typeface="ＭＳ Ｐゴシック" charset="0"/>
              </a:rPr>
              <a:t> (feedback)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en-GB" sz="22900">
                <a:latin typeface="Times New Roman" charset="0"/>
                <a:ea typeface="ＭＳ Ｐゴシック" charset="0"/>
              </a:rPr>
              <a:t>?</a:t>
            </a: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50A07"/>
            </a:gs>
            <a:gs pos="100000">
              <a:srgbClr val="64140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5400">
                <a:latin typeface="Arial" charset="0"/>
                <a:ea typeface="ＭＳ Ｐゴシック" charset="0"/>
              </a:rPr>
              <a:t>Comment les adultes apprennent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420938"/>
            <a:ext cx="8077200" cy="41148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sz="4400">
                <a:solidFill>
                  <a:schemeClr val="tx2"/>
                </a:solidFill>
                <a:latin typeface="Arial" charset="0"/>
                <a:ea typeface="ＭＳ Ｐゴシック" charset="0"/>
              </a:rPr>
              <a:t>Résumé</a:t>
            </a:r>
            <a:r>
              <a:rPr lang="en-GB" sz="4000">
                <a:latin typeface="Arial" charset="0"/>
                <a:ea typeface="ＭＳ Ｐゴシック" charset="0"/>
              </a:rPr>
              <a:t> </a:t>
            </a:r>
          </a:p>
          <a:p>
            <a:r>
              <a:rPr lang="en-GB" sz="4000">
                <a:latin typeface="Arial" charset="0"/>
                <a:ea typeface="ＭＳ Ｐゴシック" charset="0"/>
              </a:rPr>
              <a:t>Comment les adultes apprennent</a:t>
            </a:r>
          </a:p>
          <a:p>
            <a:r>
              <a:rPr lang="en-GB" sz="4000">
                <a:latin typeface="Arial" charset="0"/>
                <a:ea typeface="ＭＳ Ｐゴシック" charset="0"/>
              </a:rPr>
              <a:t>Motivation </a:t>
            </a:r>
          </a:p>
          <a:p>
            <a:r>
              <a:rPr lang="en-GB" sz="4000">
                <a:latin typeface="Arial" charset="0"/>
                <a:ea typeface="ＭＳ Ｐゴシック" charset="0"/>
              </a:rPr>
              <a:t>Façons positives et négatives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18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165F"/>
            </a:gs>
            <a:gs pos="100000">
              <a:srgbClr val="21218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569325" cy="1143000"/>
          </a:xfrm>
        </p:spPr>
        <p:txBody>
          <a:bodyPr/>
          <a:lstStyle/>
          <a:p>
            <a:pPr>
              <a:defRPr/>
            </a:pPr>
            <a:r>
              <a:rPr lang="en-AU" sz="5400" dirty="0">
                <a:latin typeface="Arial" charset="0"/>
                <a:ea typeface="ＭＳ Ｐゴシック" charset="0"/>
              </a:rPr>
              <a:t>Interaction et Communication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11188" y="2492375"/>
            <a:ext cx="7991475" cy="4187825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fr-FR" dirty="0">
                <a:latin typeface="Arial" charset="0"/>
                <a:ea typeface="ＭＳ Ｐゴシック" charset="0"/>
              </a:rPr>
              <a:t>À la fin de cette session </a:t>
            </a:r>
            <a:r>
              <a:rPr lang="en-AU" dirty="0" err="1">
                <a:latin typeface="Arial" charset="0"/>
                <a:ea typeface="ＭＳ Ｐゴシック" charset="0"/>
              </a:rPr>
              <a:t>vous</a:t>
            </a:r>
            <a:r>
              <a:rPr lang="en-AU" dirty="0">
                <a:latin typeface="Arial" charset="0"/>
                <a:ea typeface="ＭＳ Ｐゴシック" charset="0"/>
              </a:rPr>
              <a:t> </a:t>
            </a:r>
            <a:r>
              <a:rPr lang="en-AU" dirty="0" err="1">
                <a:latin typeface="Arial" charset="0"/>
                <a:ea typeface="ＭＳ Ｐゴシック" charset="0"/>
              </a:rPr>
              <a:t>saurez</a:t>
            </a:r>
            <a:endParaRPr lang="en-AU" dirty="0">
              <a:latin typeface="Arial" charset="0"/>
              <a:ea typeface="ＭＳ Ｐゴシック" charset="0"/>
            </a:endParaRPr>
          </a:p>
          <a:p>
            <a:pPr lvl="1" indent="-381000"/>
            <a:r>
              <a:rPr lang="fr-FR" sz="3200" dirty="0">
                <a:latin typeface="Arial" charset="0"/>
                <a:ea typeface="ＭＳ Ｐゴシック" charset="0"/>
              </a:rPr>
              <a:t>utiliser des bonnes techniques en communication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</a:p>
          <a:p>
            <a:pPr lvl="1" indent="-381000"/>
            <a:r>
              <a:rPr lang="en-AU" sz="3200" dirty="0" err="1">
                <a:latin typeface="Arial" charset="0"/>
                <a:ea typeface="ＭＳ Ｐゴシック" charset="0"/>
              </a:rPr>
              <a:t>préparer</a:t>
            </a:r>
            <a:r>
              <a:rPr lang="en-AU" sz="3200" dirty="0">
                <a:latin typeface="Arial" charset="0"/>
                <a:ea typeface="ＭＳ Ｐゴシック" charset="0"/>
              </a:rPr>
              <a:t> et utiliser des questions dans </a:t>
            </a:r>
            <a:r>
              <a:rPr lang="en-AU" sz="3200" dirty="0" err="1">
                <a:latin typeface="Arial" charset="0"/>
                <a:ea typeface="ＭＳ Ｐゴシック" charset="0"/>
              </a:rPr>
              <a:t>l’enseignement</a:t>
            </a:r>
            <a:endParaRPr lang="en-AU" sz="3200" dirty="0">
              <a:latin typeface="Arial" charset="0"/>
              <a:ea typeface="ＭＳ Ｐゴシック" charset="0"/>
            </a:endParaRPr>
          </a:p>
          <a:p>
            <a:pPr lvl="1" indent="-381000"/>
            <a:r>
              <a:rPr lang="en-AU" sz="3200" dirty="0">
                <a:latin typeface="Arial" charset="0"/>
                <a:ea typeface="ＭＳ Ｐゴシック" charset="0"/>
              </a:rPr>
              <a:t>comment donner du feedback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34925" y="6488113"/>
            <a:ext cx="36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6165D"/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7772400" cy="1123950"/>
          </a:xfrm>
        </p:spPr>
        <p:txBody>
          <a:bodyPr/>
          <a:lstStyle/>
          <a:p>
            <a:pPr>
              <a:defRPr/>
            </a:pPr>
            <a:r>
              <a:rPr lang="fr-FR" dirty="0">
                <a:effectLst/>
                <a:latin typeface="Arial" charset="0"/>
                <a:ea typeface="ＭＳ Ｐゴシック" charset="0"/>
              </a:rPr>
              <a:t>Objectifs de la Journée</a:t>
            </a:r>
            <a:r>
              <a:rPr lang="en-GB" dirty="0">
                <a:effectLst/>
                <a:latin typeface="Arial" charset="0"/>
                <a:ea typeface="ＭＳ Ｐゴシック" charset="0"/>
              </a:rPr>
              <a:t> </a:t>
            </a:r>
            <a:endParaRPr lang="en-AU" dirty="0">
              <a:latin typeface="Arial" charset="0"/>
              <a:ea typeface="ＭＳ Ｐゴシック" charset="0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4925" y="6488113"/>
            <a:ext cx="28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844675"/>
            <a:ext cx="882015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274638" indent="-187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SzPct val="100000"/>
              <a:buFont typeface="Times" charset="0"/>
              <a:buNone/>
            </a:pPr>
            <a:r>
              <a:rPr lang="en-AU" sz="3200" dirty="0">
                <a:latin typeface="Arial" charset="0"/>
              </a:rPr>
              <a:t>  </a:t>
            </a:r>
            <a:r>
              <a:rPr lang="fr-FR" sz="2800" dirty="0">
                <a:latin typeface="Arial" charset="0"/>
              </a:rPr>
              <a:t>À la fin de cette journée vous serez capable de</a:t>
            </a:r>
            <a:r>
              <a:rPr lang="en-GB" sz="2800" dirty="0">
                <a:latin typeface="Arial" charset="0"/>
              </a:rPr>
              <a:t> </a:t>
            </a:r>
          </a:p>
          <a:p>
            <a:pPr>
              <a:spcBef>
                <a:spcPct val="20000"/>
              </a:spcBef>
              <a:buSzPct val="100000"/>
              <a:buFont typeface="Times" charset="0"/>
              <a:buNone/>
            </a:pPr>
            <a:endParaRPr lang="en-AU" dirty="0">
              <a:latin typeface="Arial" charset="0"/>
            </a:endParaRPr>
          </a:p>
          <a:p>
            <a:pPr lvl="1"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lang="fr-FR" dirty="0">
                <a:latin typeface="Arial" charset="0"/>
              </a:rPr>
              <a:t>comprendre le contenu du stage PTC et comment nous l’enseignons</a:t>
            </a:r>
            <a:endParaRPr lang="en-GB" dirty="0">
              <a:latin typeface="Arial" charset="0"/>
            </a:endParaRPr>
          </a:p>
          <a:p>
            <a:pPr lvl="1"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lang="fr-FR" dirty="0">
                <a:latin typeface="Arial" charset="0"/>
              </a:rPr>
              <a:t>comprendre les théories qui sous-tendent un enseignement et un apprentissage efficaces</a:t>
            </a:r>
            <a:endParaRPr lang="en-GB" dirty="0">
              <a:latin typeface="Arial" charset="0"/>
            </a:endParaRPr>
          </a:p>
          <a:p>
            <a:pPr lvl="1"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lang="en-AU" dirty="0">
                <a:latin typeface="Arial" charset="0"/>
              </a:rPr>
              <a:t>identifier les techniques </a:t>
            </a:r>
            <a:r>
              <a:rPr lang="en-AU" dirty="0" err="1">
                <a:latin typeface="Arial" charset="0"/>
              </a:rPr>
              <a:t>dont</a:t>
            </a:r>
            <a:r>
              <a:rPr lang="en-AU" dirty="0">
                <a:latin typeface="Arial" charset="0"/>
              </a:rPr>
              <a:t> nous </a:t>
            </a:r>
            <a:r>
              <a:rPr lang="en-AU" dirty="0" err="1">
                <a:latin typeface="Arial" charset="0"/>
              </a:rPr>
              <a:t>avons</a:t>
            </a:r>
            <a:r>
              <a:rPr lang="en-AU" dirty="0">
                <a:latin typeface="Arial" charset="0"/>
              </a:rPr>
              <a:t> </a:t>
            </a:r>
            <a:r>
              <a:rPr lang="en-AU" dirty="0" err="1">
                <a:latin typeface="Arial" charset="0"/>
              </a:rPr>
              <a:t>besoin</a:t>
            </a:r>
            <a:r>
              <a:rPr lang="en-AU" dirty="0">
                <a:latin typeface="Arial" charset="0"/>
              </a:rPr>
              <a:t> pour </a:t>
            </a:r>
            <a:r>
              <a:rPr lang="en-AU" dirty="0" err="1">
                <a:latin typeface="Arial" charset="0"/>
              </a:rPr>
              <a:t>enseigner</a:t>
            </a:r>
            <a:r>
              <a:rPr lang="en-AU" dirty="0">
                <a:latin typeface="Arial" charset="0"/>
              </a:rPr>
              <a:t> et </a:t>
            </a:r>
            <a:r>
              <a:rPr lang="en-AU" dirty="0" err="1">
                <a:latin typeface="Arial" charset="0"/>
              </a:rPr>
              <a:t>apprendre</a:t>
            </a:r>
            <a:r>
              <a:rPr lang="en-AU" dirty="0">
                <a:latin typeface="Arial" charset="0"/>
              </a:rPr>
              <a:t> </a:t>
            </a:r>
            <a:r>
              <a:rPr lang="en-AU" dirty="0" err="1">
                <a:latin typeface="Arial" charset="0"/>
              </a:rPr>
              <a:t>efficacement</a:t>
            </a:r>
            <a:endParaRPr lang="en-AU" dirty="0">
              <a:latin typeface="Arial" charset="0"/>
            </a:endParaRPr>
          </a:p>
          <a:p>
            <a:pPr lvl="1">
              <a:spcBef>
                <a:spcPct val="20000"/>
              </a:spcBef>
              <a:buSzPct val="100000"/>
              <a:buFont typeface="Times" charset="0"/>
              <a:buChar char="•"/>
            </a:pPr>
            <a:r>
              <a:rPr lang="en-AU" dirty="0">
                <a:latin typeface="Arial" charset="0"/>
              </a:rPr>
              <a:t>appliquer </a:t>
            </a:r>
            <a:r>
              <a:rPr lang="en-AU" dirty="0" err="1">
                <a:latin typeface="Arial" charset="0"/>
              </a:rPr>
              <a:t>ces</a:t>
            </a:r>
            <a:r>
              <a:rPr lang="en-AU" dirty="0">
                <a:latin typeface="Arial" charset="0"/>
              </a:rPr>
              <a:t> </a:t>
            </a:r>
            <a:r>
              <a:rPr lang="en-AU" dirty="0" err="1">
                <a:latin typeface="Arial" charset="0"/>
              </a:rPr>
              <a:t>compétences</a:t>
            </a:r>
            <a:r>
              <a:rPr lang="en-AU" dirty="0">
                <a:latin typeface="Arial" charset="0"/>
              </a:rPr>
              <a:t> et </a:t>
            </a:r>
            <a:r>
              <a:rPr lang="en-AU" dirty="0" err="1">
                <a:latin typeface="Arial" charset="0"/>
              </a:rPr>
              <a:t>connaissances</a:t>
            </a:r>
            <a:r>
              <a:rPr lang="en-AU" dirty="0">
                <a:latin typeface="Arial" charset="0"/>
              </a:rPr>
              <a:t> pour donner le </a:t>
            </a:r>
            <a:r>
              <a:rPr lang="en-AU" dirty="0" err="1">
                <a:latin typeface="Arial" charset="0"/>
              </a:rPr>
              <a:t>cours</a:t>
            </a:r>
            <a:r>
              <a:rPr lang="en-AU" dirty="0">
                <a:latin typeface="Arial" charset="0"/>
              </a:rPr>
              <a:t> de PTC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503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AU" sz="5400">
                <a:latin typeface="Arial" charset="0"/>
                <a:ea typeface="ＭＳ Ｐゴシック" charset="0"/>
              </a:rPr>
              <a:t>Interaction et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640763" cy="4539208"/>
          </a:xfrm>
        </p:spPr>
        <p:txBody>
          <a:bodyPr/>
          <a:lstStyle/>
          <a:p>
            <a:pPr>
              <a:defRPr/>
            </a:pPr>
            <a:r>
              <a:rPr lang="en-AU" sz="4000" dirty="0" err="1">
                <a:latin typeface="Arial" charset="0"/>
                <a:ea typeface="ＭＳ Ｐゴシック" charset="0"/>
              </a:rPr>
              <a:t>Qu’est-ce</a:t>
            </a:r>
            <a:r>
              <a:rPr lang="en-AU" sz="4000" dirty="0">
                <a:latin typeface="Arial" charset="0"/>
                <a:ea typeface="ＭＳ Ｐゴシック" charset="0"/>
              </a:rPr>
              <a:t> </a:t>
            </a:r>
            <a:r>
              <a:rPr lang="en-AU" sz="4000" dirty="0" err="1">
                <a:latin typeface="Arial" charset="0"/>
                <a:ea typeface="ＭＳ Ｐゴシック" charset="0"/>
              </a:rPr>
              <a:t>que</a:t>
            </a:r>
            <a:r>
              <a:rPr lang="en-AU" sz="4000" dirty="0">
                <a:latin typeface="Arial" charset="0"/>
                <a:ea typeface="ＭＳ Ｐゴシック" charset="0"/>
              </a:rPr>
              <a:t> </a:t>
            </a:r>
            <a:r>
              <a:rPr lang="en-AU" sz="4000" dirty="0" err="1">
                <a:latin typeface="Arial" charset="0"/>
                <a:ea typeface="ＭＳ Ｐゴシック" charset="0"/>
              </a:rPr>
              <a:t>l’enseignement</a:t>
            </a:r>
            <a:r>
              <a:rPr lang="en-AU" sz="4000" dirty="0">
                <a:latin typeface="Arial" charset="0"/>
                <a:ea typeface="ＭＳ Ｐゴシック" charset="0"/>
              </a:rPr>
              <a:t> </a:t>
            </a:r>
            <a:r>
              <a:rPr lang="en-AU" sz="4000" dirty="0" err="1">
                <a:latin typeface="Arial" charset="0"/>
                <a:ea typeface="ＭＳ Ｐゴシック" charset="0"/>
              </a:rPr>
              <a:t>interactif</a:t>
            </a:r>
            <a:r>
              <a:rPr lang="en-AU" sz="4000" dirty="0">
                <a:latin typeface="Arial" charset="0"/>
                <a:ea typeface="ＭＳ Ｐゴシック" charset="0"/>
              </a:rPr>
              <a:t>? </a:t>
            </a:r>
          </a:p>
          <a:p>
            <a:pPr marL="992188" lvl="1" indent="-457200">
              <a:defRPr/>
            </a:pPr>
            <a:r>
              <a:rPr lang="en-AU" sz="3400" dirty="0">
                <a:latin typeface="Arial" charset="0"/>
                <a:ea typeface="ＭＳ Ｐゴシック" charset="0"/>
              </a:rPr>
              <a:t>Donner les examples </a:t>
            </a:r>
            <a:r>
              <a:rPr lang="en-AU" sz="3400" dirty="0" err="1">
                <a:latin typeface="Arial" charset="0"/>
                <a:ea typeface="ＭＳ Ｐゴシック" charset="0"/>
              </a:rPr>
              <a:t>issus</a:t>
            </a:r>
            <a:r>
              <a:rPr lang="en-AU" sz="3400" dirty="0">
                <a:latin typeface="Arial" charset="0"/>
                <a:ea typeface="ＭＳ Ｐゴシック" charset="0"/>
              </a:rPr>
              <a:t> du </a:t>
            </a:r>
            <a:r>
              <a:rPr lang="en-AU" sz="3400" dirty="0" err="1">
                <a:latin typeface="Arial" charset="0"/>
                <a:ea typeface="ＭＳ Ｐゴシック" charset="0"/>
              </a:rPr>
              <a:t>cours</a:t>
            </a:r>
            <a:r>
              <a:rPr lang="en-AU" sz="3400" dirty="0">
                <a:latin typeface="Arial" charset="0"/>
                <a:ea typeface="ＭＳ Ｐゴシック" charset="0"/>
              </a:rPr>
              <a:t> de PTC</a:t>
            </a:r>
          </a:p>
          <a:p>
            <a:pPr marL="360363" indent="-360363">
              <a:defRPr/>
            </a:pPr>
            <a:r>
              <a:rPr lang="en-AU" sz="4000" dirty="0" err="1">
                <a:latin typeface="Arial" charset="0"/>
                <a:ea typeface="ＭＳ Ｐゴシック" charset="0"/>
              </a:rPr>
              <a:t>Pourquoi</a:t>
            </a:r>
            <a:r>
              <a:rPr lang="en-AU" sz="4000" dirty="0">
                <a:latin typeface="Arial" charset="0"/>
                <a:ea typeface="ＭＳ Ｐゴシック" charset="0"/>
              </a:rPr>
              <a:t> </a:t>
            </a:r>
            <a:r>
              <a:rPr lang="en-AU" sz="4000" dirty="0" err="1">
                <a:latin typeface="Arial" charset="0"/>
                <a:ea typeface="ＭＳ Ｐゴシック" charset="0"/>
              </a:rPr>
              <a:t>interactif</a:t>
            </a:r>
            <a:r>
              <a:rPr lang="en-AU" sz="4000" dirty="0">
                <a:latin typeface="Arial" charset="0"/>
                <a:ea typeface="ＭＳ Ｐゴシック" charset="0"/>
              </a:rPr>
              <a:t>?</a:t>
            </a:r>
          </a:p>
          <a:p>
            <a:pPr marL="360363" indent="-360363">
              <a:defRPr/>
            </a:pPr>
            <a:r>
              <a:rPr lang="en-AU" sz="4000" dirty="0">
                <a:latin typeface="Arial" charset="0"/>
                <a:ea typeface="ＭＳ Ｐゴシック" charset="0"/>
              </a:rPr>
              <a:t>De quelle ambiance </a:t>
            </a:r>
            <a:r>
              <a:rPr lang="en-AU" sz="4000" dirty="0" err="1">
                <a:latin typeface="Arial" charset="0"/>
                <a:ea typeface="ＭＳ Ｐゴシック" charset="0"/>
              </a:rPr>
              <a:t>avez-vous</a:t>
            </a:r>
            <a:r>
              <a:rPr lang="en-AU" sz="4000" dirty="0">
                <a:latin typeface="Arial" charset="0"/>
                <a:ea typeface="ＭＳ Ｐゴシック" charset="0"/>
              </a:rPr>
              <a:t> </a:t>
            </a:r>
            <a:r>
              <a:rPr lang="en-AU" sz="4000" dirty="0" err="1">
                <a:latin typeface="Arial" charset="0"/>
                <a:ea typeface="ＭＳ Ｐゴシック" charset="0"/>
              </a:rPr>
              <a:t>besoin</a:t>
            </a:r>
            <a:r>
              <a:rPr lang="en-AU" sz="4000" dirty="0">
                <a:latin typeface="Arial" charset="0"/>
                <a:ea typeface="ＭＳ Ｐゴシック" charset="0"/>
              </a:rPr>
              <a:t> pour </a:t>
            </a:r>
            <a:r>
              <a:rPr lang="en-AU" sz="4000" dirty="0" err="1">
                <a:latin typeface="Arial" charset="0"/>
                <a:ea typeface="ＭＳ Ｐゴシック" charset="0"/>
              </a:rPr>
              <a:t>créer</a:t>
            </a:r>
            <a:r>
              <a:rPr lang="en-AU" sz="4000" dirty="0"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4925" y="6488113"/>
            <a:ext cx="36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latin typeface="Arial" charset="0"/>
                <a:ea typeface="ＭＳ Ｐゴシック" charset="0"/>
              </a:rPr>
              <a:t>Compétences</a:t>
            </a:r>
            <a:r>
              <a:rPr lang="en-US" dirty="0">
                <a:latin typeface="Arial" charset="0"/>
                <a:ea typeface="ＭＳ Ｐゴシック" charset="0"/>
              </a:rPr>
              <a:t> en communication</a:t>
            </a:r>
          </a:p>
        </p:txBody>
      </p:sp>
      <p:sp>
        <p:nvSpPr>
          <p:cNvPr id="2867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71550" y="2205038"/>
            <a:ext cx="7486650" cy="4114800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</a:rPr>
              <a:t>La </a:t>
            </a:r>
            <a:r>
              <a:rPr lang="en-US" sz="4000" dirty="0" err="1">
                <a:latin typeface="Arial" charset="0"/>
                <a:ea typeface="ＭＳ Ｐゴシック" charset="0"/>
              </a:rPr>
              <a:t>voix</a:t>
            </a:r>
            <a:endParaRPr lang="en-US" sz="4000" dirty="0">
              <a:latin typeface="Arial" charset="0"/>
              <a:ea typeface="ＭＳ Ｐゴシック" charset="0"/>
            </a:endParaRPr>
          </a:p>
          <a:p>
            <a:endParaRPr lang="en-US" sz="4000" dirty="0">
              <a:latin typeface="Arial" charset="0"/>
              <a:ea typeface="ＭＳ Ｐゴシック" charset="0"/>
            </a:endParaRPr>
          </a:p>
          <a:p>
            <a:r>
              <a:rPr lang="en-US" sz="4000" dirty="0">
                <a:latin typeface="Arial" charset="0"/>
                <a:ea typeface="ＭＳ Ｐゴシック" charset="0"/>
              </a:rPr>
              <a:t>Le corps</a:t>
            </a:r>
          </a:p>
          <a:p>
            <a:endParaRPr lang="en-US" sz="4000" dirty="0">
              <a:latin typeface="Arial" charset="0"/>
              <a:ea typeface="ＭＳ Ｐゴシック" charset="0"/>
            </a:endParaRPr>
          </a:p>
          <a:p>
            <a:r>
              <a:rPr lang="en-US" sz="4000" dirty="0">
                <a:latin typeface="Arial" charset="0"/>
                <a:ea typeface="ＭＳ Ｐゴシック" charset="0"/>
              </a:rPr>
              <a:t>Le regard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0" y="6523038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21</a:t>
            </a:r>
            <a:endParaRPr lang="en-US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Poser des Questions</a:t>
            </a:r>
          </a:p>
        </p:txBody>
      </p:sp>
      <p:pic>
        <p:nvPicPr>
          <p:cNvPr id="29698" name="Picture 1" descr="P10604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" b="-858"/>
          <a:stretch>
            <a:fillRect/>
          </a:stretch>
        </p:blipFill>
        <p:spPr bwMode="auto">
          <a:xfrm>
            <a:off x="-33338" y="1004888"/>
            <a:ext cx="9177338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-Right Arrow 2"/>
          <p:cNvSpPr>
            <a:spLocks noChangeArrowheads="1"/>
          </p:cNvSpPr>
          <p:nvPr/>
        </p:nvSpPr>
        <p:spPr bwMode="auto">
          <a:xfrm rot="1047246">
            <a:off x="2695575" y="2008188"/>
            <a:ext cx="3641725" cy="1008062"/>
          </a:xfrm>
          <a:prstGeom prst="leftRightArrow">
            <a:avLst>
              <a:gd name="adj1" fmla="val 50000"/>
              <a:gd name="adj2" fmla="val 49991"/>
            </a:avLst>
          </a:prstGeom>
          <a:solidFill>
            <a:srgbClr val="FFFF00">
              <a:alpha val="1686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34925" y="6488113"/>
            <a:ext cx="363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6165D"/>
            </a:gs>
            <a:gs pos="100000">
              <a:srgbClr val="22228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066800"/>
            <a:ext cx="8642350" cy="1143000"/>
          </a:xfrm>
        </p:spPr>
        <p:txBody>
          <a:bodyPr/>
          <a:lstStyle/>
          <a:p>
            <a:pPr>
              <a:defRPr/>
            </a:pPr>
            <a:r>
              <a:rPr lang="en-GB" sz="7200" dirty="0">
                <a:latin typeface="Arial" charset="0"/>
                <a:ea typeface="ＭＳ Ｐゴシック" charset="0"/>
              </a:rPr>
              <a:t>Poser des questions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838200" y="3048000"/>
            <a:ext cx="776624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en-GB" sz="4000" dirty="0">
                <a:solidFill>
                  <a:schemeClr val="tx2"/>
                </a:solidFill>
                <a:latin typeface="Arial" charset="0"/>
              </a:rPr>
              <a:t>Objectif</a:t>
            </a:r>
          </a:p>
          <a:p>
            <a:pPr marL="571500" indent="-571500" defTabSz="762000">
              <a:spcBef>
                <a:spcPct val="20000"/>
              </a:spcBef>
              <a:buFont typeface="Arial"/>
              <a:buChar char="•"/>
            </a:pPr>
            <a:r>
              <a:rPr lang="en-GB" sz="4000" dirty="0" err="1">
                <a:latin typeface="Arial" charset="0"/>
              </a:rPr>
              <a:t>Comprendre</a:t>
            </a:r>
            <a:r>
              <a:rPr lang="en-GB" sz="4000" dirty="0">
                <a:latin typeface="Arial" charset="0"/>
              </a:rPr>
              <a:t> les </a:t>
            </a:r>
            <a:r>
              <a:rPr lang="en-GB" sz="4000" dirty="0" err="1">
                <a:latin typeface="Arial" charset="0"/>
              </a:rPr>
              <a:t>différentes</a:t>
            </a:r>
            <a:r>
              <a:rPr lang="en-GB" sz="4000" dirty="0">
                <a:latin typeface="Arial" charset="0"/>
              </a:rPr>
              <a:t> </a:t>
            </a:r>
            <a:r>
              <a:rPr lang="en-GB" sz="4000" dirty="0" err="1">
                <a:latin typeface="Arial" charset="0"/>
              </a:rPr>
              <a:t>façons</a:t>
            </a:r>
            <a:r>
              <a:rPr lang="en-GB" sz="4000" dirty="0">
                <a:latin typeface="Arial" charset="0"/>
              </a:rPr>
              <a:t> de poser des questions</a:t>
            </a:r>
            <a:endParaRPr lang="en-US" sz="4000" dirty="0"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>
                <a:latin typeface="Arial" charset="0"/>
                <a:ea typeface="ＭＳ Ｐゴシック" charset="0"/>
              </a:rPr>
              <a:t>Questions</a:t>
            </a:r>
          </a:p>
        </p:txBody>
      </p:sp>
      <p:sp>
        <p:nvSpPr>
          <p:cNvPr id="31746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>
                <a:latin typeface="Arial" charset="0"/>
                <a:ea typeface="ＭＳ Ｐゴシック" charset="0"/>
              </a:rPr>
              <a:t>Pourquoi</a:t>
            </a:r>
            <a:r>
              <a:rPr lang="en-US" sz="3600" dirty="0">
                <a:latin typeface="Arial" charset="0"/>
                <a:ea typeface="ＭＳ Ｐゴシック" charset="0"/>
              </a:rPr>
              <a:t> se </a:t>
            </a:r>
            <a:r>
              <a:rPr lang="en-US" sz="3600" dirty="0" err="1">
                <a:latin typeface="Arial" charset="0"/>
                <a:ea typeface="ＭＳ Ｐゴシック" charset="0"/>
              </a:rPr>
              <a:t>servir</a:t>
            </a:r>
            <a:r>
              <a:rPr lang="en-US" sz="3600" dirty="0">
                <a:latin typeface="Arial" charset="0"/>
                <a:ea typeface="ＭＳ Ｐゴシック" charset="0"/>
              </a:rPr>
              <a:t> des questions?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175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677863" y="332656"/>
            <a:ext cx="7772400" cy="1267544"/>
          </a:xfrm>
        </p:spPr>
        <p:txBody>
          <a:bodyPr/>
          <a:lstStyle/>
          <a:p>
            <a:pPr>
              <a:defRPr/>
            </a:pPr>
            <a:r>
              <a:rPr lang="en-GB" sz="5400" dirty="0" err="1">
                <a:latin typeface="Arial" charset="0"/>
                <a:ea typeface="ＭＳ Ｐゴシック" charset="0"/>
              </a:rPr>
              <a:t>Niveaux</a:t>
            </a:r>
            <a:r>
              <a:rPr lang="en-GB" sz="5400" dirty="0">
                <a:latin typeface="Arial" charset="0"/>
                <a:ea typeface="ＭＳ Ｐゴシック" charset="0"/>
              </a:rPr>
              <a:t> de questions</a:t>
            </a: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628800"/>
            <a:ext cx="7416948" cy="5224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Faits</a:t>
            </a:r>
          </a:p>
          <a:p>
            <a:pPr lvl="1">
              <a:lnSpc>
                <a:spcPct val="90000"/>
              </a:lnSpc>
            </a:pPr>
            <a:r>
              <a:rPr lang="en-GB" sz="3200" dirty="0">
                <a:latin typeface="Arial" charset="0"/>
                <a:ea typeface="ＭＳ Ｐゴシック" charset="0"/>
              </a:rPr>
              <a:t>“</a:t>
            </a:r>
            <a:r>
              <a:rPr lang="en-GB" altLang="ja-JP" sz="32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Quelles</a:t>
            </a:r>
            <a:r>
              <a:rPr lang="en-GB" altLang="ja-JP" sz="32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altLang="ja-JP" sz="3200" dirty="0" err="1">
                <a:latin typeface="Arial" charset="0"/>
                <a:ea typeface="ＭＳ Ｐゴシック" charset="0"/>
              </a:rPr>
              <a:t>lettres</a:t>
            </a:r>
            <a:r>
              <a:rPr lang="en-GB" altLang="ja-JP" sz="32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200" dirty="0" err="1">
                <a:latin typeface="Arial" charset="0"/>
                <a:ea typeface="ＭＳ Ｐゴシック" charset="0"/>
              </a:rPr>
              <a:t>sont</a:t>
            </a:r>
            <a:r>
              <a:rPr lang="en-GB" altLang="ja-JP" sz="32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200" dirty="0" err="1">
                <a:latin typeface="Arial" charset="0"/>
                <a:ea typeface="ＭＳ Ｐゴシック" charset="0"/>
              </a:rPr>
              <a:t>importantes</a:t>
            </a:r>
            <a:r>
              <a:rPr lang="en-GB" altLang="ja-JP" sz="32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200" dirty="0" err="1">
                <a:latin typeface="Arial" charset="0"/>
                <a:ea typeface="ＭＳ Ｐゴシック" charset="0"/>
              </a:rPr>
              <a:t>dans</a:t>
            </a:r>
            <a:r>
              <a:rPr lang="en-GB" altLang="ja-JP" sz="32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200" dirty="0" err="1">
                <a:latin typeface="Arial" charset="0"/>
                <a:ea typeface="ＭＳ Ｐゴシック" charset="0"/>
              </a:rPr>
              <a:t>l</a:t>
            </a:r>
            <a:r>
              <a:rPr lang="en-GB" sz="3200" dirty="0" err="1">
                <a:latin typeface="Arial" charset="0"/>
                <a:ea typeface="ＭＳ Ｐゴシック" charset="0"/>
              </a:rPr>
              <a:t>’</a:t>
            </a:r>
            <a:r>
              <a:rPr lang="en-GB" altLang="ja-JP" sz="3200" dirty="0" err="1">
                <a:latin typeface="Arial" charset="0"/>
                <a:ea typeface="ＭＳ Ｐゴシック" charset="0"/>
              </a:rPr>
              <a:t>évaluation</a:t>
            </a:r>
            <a:r>
              <a:rPr lang="en-GB" altLang="ja-JP" sz="32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200" dirty="0" err="1">
                <a:latin typeface="Arial" charset="0"/>
                <a:ea typeface="ＭＳ Ｐゴシック" charset="0"/>
              </a:rPr>
              <a:t>primaire</a:t>
            </a:r>
            <a:r>
              <a:rPr lang="en-GB" altLang="ja-JP" sz="3200" dirty="0">
                <a:latin typeface="Arial" charset="0"/>
                <a:ea typeface="ＭＳ Ｐゴシック" charset="0"/>
              </a:rPr>
              <a:t>?</a:t>
            </a:r>
            <a:r>
              <a:rPr lang="en-GB" sz="3200" dirty="0">
                <a:latin typeface="Arial" charset="0"/>
                <a:ea typeface="ＭＳ Ｐゴシック" charset="0"/>
              </a:rPr>
              <a:t>”</a:t>
            </a:r>
            <a:endParaRPr lang="en-GB" altLang="ja-JP" sz="32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fr-FR" sz="3600" dirty="0">
                <a:latin typeface="Arial" charset="0"/>
                <a:ea typeface="ＭＳ Ｐゴシック" charset="0"/>
              </a:rPr>
              <a:t>Compréhension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GB" sz="3200" dirty="0">
                <a:latin typeface="Arial" charset="0"/>
                <a:ea typeface="ＭＳ Ｐゴシック" charset="0"/>
              </a:rPr>
              <a:t>“</a:t>
            </a:r>
            <a:r>
              <a:rPr lang="en-GB" altLang="ja-JP" sz="32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Pourquoi</a:t>
            </a:r>
            <a:r>
              <a:rPr lang="en-GB" altLang="ja-JP" sz="32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200" dirty="0" err="1">
                <a:latin typeface="Arial" charset="0"/>
                <a:ea typeface="ＭＳ Ｐゴシック" charset="0"/>
              </a:rPr>
              <a:t>sont-elles</a:t>
            </a:r>
            <a:r>
              <a:rPr lang="en-GB" altLang="ja-JP" sz="32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200" dirty="0" err="1">
                <a:latin typeface="Arial" charset="0"/>
                <a:ea typeface="ＭＳ Ｐゴシック" charset="0"/>
              </a:rPr>
              <a:t>importantes</a:t>
            </a:r>
            <a:r>
              <a:rPr lang="en-GB" altLang="ja-JP" sz="3200" dirty="0">
                <a:latin typeface="Arial" charset="0"/>
                <a:ea typeface="ＭＳ Ｐゴシック" charset="0"/>
              </a:rPr>
              <a:t>?</a:t>
            </a:r>
            <a:r>
              <a:rPr lang="en-GB" sz="3200" dirty="0">
                <a:latin typeface="Arial" charset="0"/>
                <a:ea typeface="ＭＳ Ｐゴシック" charset="0"/>
              </a:rPr>
              <a:t>”</a:t>
            </a:r>
            <a:endParaRPr lang="en-GB" altLang="ja-JP" sz="32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Application</a:t>
            </a:r>
          </a:p>
          <a:p>
            <a:pPr lvl="1">
              <a:lnSpc>
                <a:spcPct val="90000"/>
              </a:lnSpc>
            </a:pPr>
            <a:r>
              <a:rPr lang="en-GB" sz="3200" dirty="0">
                <a:latin typeface="Arial" charset="0"/>
                <a:ea typeface="ＭＳ Ｐゴシック" charset="0"/>
              </a:rPr>
              <a:t>“</a:t>
            </a:r>
            <a:r>
              <a:rPr lang="en-GB" altLang="ja-JP" sz="32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Comment</a:t>
            </a:r>
            <a:r>
              <a:rPr lang="en-GB" altLang="ja-JP" sz="3200" dirty="0">
                <a:latin typeface="Arial" charset="0"/>
                <a:ea typeface="ＭＳ Ｐゴシック" charset="0"/>
              </a:rPr>
              <a:t> appliquer </a:t>
            </a:r>
            <a:r>
              <a:rPr lang="en-GB" altLang="ja-JP" sz="3200" dirty="0" err="1">
                <a:latin typeface="Arial" charset="0"/>
                <a:ea typeface="ＭＳ Ｐゴシック" charset="0"/>
              </a:rPr>
              <a:t>cela</a:t>
            </a:r>
            <a:r>
              <a:rPr lang="en-GB" altLang="ja-JP" sz="32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200" dirty="0" err="1">
                <a:latin typeface="Arial" charset="0"/>
                <a:ea typeface="ＭＳ Ｐゴシック" charset="0"/>
              </a:rPr>
              <a:t>à</a:t>
            </a:r>
            <a:r>
              <a:rPr lang="en-GB" altLang="ja-JP" sz="32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200" dirty="0" err="1">
                <a:latin typeface="Arial" charset="0"/>
                <a:ea typeface="ＭＳ Ｐゴシック" charset="0"/>
              </a:rPr>
              <a:t>autre</a:t>
            </a:r>
            <a:r>
              <a:rPr lang="en-GB" altLang="ja-JP" sz="3200" dirty="0">
                <a:latin typeface="Arial" charset="0"/>
                <a:ea typeface="ＭＳ Ｐゴシック" charset="0"/>
              </a:rPr>
              <a:t> chose?”</a:t>
            </a:r>
            <a:endParaRPr lang="en-GB" sz="2400" dirty="0">
              <a:latin typeface="Arial" charset="0"/>
              <a:ea typeface="ＭＳ Ｐゴシック" charset="0"/>
            </a:endParaRPr>
          </a:p>
        </p:txBody>
      </p:sp>
      <p:sp>
        <p:nvSpPr>
          <p:cNvPr id="98309" name="Freeform 5"/>
          <p:cNvSpPr>
            <a:spLocks/>
          </p:cNvSpPr>
          <p:nvPr/>
        </p:nvSpPr>
        <p:spPr bwMode="auto">
          <a:xfrm>
            <a:off x="7308304" y="1844675"/>
            <a:ext cx="1461046" cy="4408488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336" y="1776"/>
              </a:cxn>
              <a:cxn ang="0">
                <a:pos x="0" y="1776"/>
              </a:cxn>
              <a:cxn ang="0">
                <a:pos x="672" y="2352"/>
              </a:cxn>
              <a:cxn ang="0">
                <a:pos x="1344" y="1776"/>
              </a:cxn>
              <a:cxn ang="0">
                <a:pos x="1008" y="1776"/>
              </a:cxn>
              <a:cxn ang="0">
                <a:pos x="768" y="0"/>
              </a:cxn>
              <a:cxn ang="0">
                <a:pos x="576" y="0"/>
              </a:cxn>
            </a:cxnLst>
            <a:rect l="0" t="0" r="r" b="b"/>
            <a:pathLst>
              <a:path w="1344" h="2352">
                <a:moveTo>
                  <a:pt x="576" y="0"/>
                </a:moveTo>
                <a:lnTo>
                  <a:pt x="336" y="1776"/>
                </a:lnTo>
                <a:lnTo>
                  <a:pt x="0" y="1776"/>
                </a:lnTo>
                <a:lnTo>
                  <a:pt x="672" y="2352"/>
                </a:lnTo>
                <a:lnTo>
                  <a:pt x="1344" y="1776"/>
                </a:lnTo>
                <a:lnTo>
                  <a:pt x="1008" y="1776"/>
                </a:lnTo>
                <a:lnTo>
                  <a:pt x="768" y="0"/>
                </a:lnTo>
                <a:lnTo>
                  <a:pt x="576" y="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  <a:cs typeface="+mn-cs"/>
            </a:endParaRP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5400" dirty="0">
                <a:latin typeface="Arial" charset="0"/>
                <a:ea typeface="ＭＳ Ｐゴシック" charset="0"/>
              </a:rPr>
              <a:t>Types de questions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92968"/>
            <a:ext cx="7772400" cy="4953000"/>
          </a:xfrm>
        </p:spPr>
        <p:txBody>
          <a:bodyPr/>
          <a:lstStyle/>
          <a:p>
            <a:r>
              <a:rPr lang="en-GB" sz="4000" dirty="0">
                <a:latin typeface="Arial" charset="0"/>
                <a:ea typeface="ＭＳ Ｐゴシック" charset="0"/>
              </a:rPr>
              <a:t>Questions </a:t>
            </a:r>
            <a:r>
              <a:rPr lang="en-GB" sz="4000" dirty="0" err="1">
                <a:latin typeface="Arial" charset="0"/>
                <a:ea typeface="ＭＳ Ｐゴシック" charset="0"/>
              </a:rPr>
              <a:t>fermées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pPr lvl="1" indent="-381000"/>
            <a:r>
              <a:rPr lang="en-GB" sz="3600" dirty="0" err="1">
                <a:latin typeface="Arial" charset="0"/>
                <a:ea typeface="ＭＳ Ｐゴシック" charset="0"/>
              </a:rPr>
              <a:t>Réponses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en</a:t>
            </a:r>
            <a:r>
              <a:rPr lang="en-GB" sz="3600" dirty="0">
                <a:latin typeface="Arial" charset="0"/>
                <a:ea typeface="ＭＳ Ｐゴシック" charset="0"/>
              </a:rPr>
              <a:t> un mot</a:t>
            </a:r>
          </a:p>
          <a:p>
            <a:pPr lvl="1" indent="-381000"/>
            <a:r>
              <a:rPr lang="en-GB" sz="3600" dirty="0" err="1">
                <a:latin typeface="Arial" charset="0"/>
                <a:ea typeface="ＭＳ Ｐゴシック" charset="0"/>
              </a:rPr>
              <a:t>Terminent</a:t>
            </a:r>
            <a:r>
              <a:rPr lang="en-GB" sz="3600" dirty="0">
                <a:latin typeface="Arial" charset="0"/>
                <a:ea typeface="ＭＳ Ｐゴシック" charset="0"/>
              </a:rPr>
              <a:t> la discussion</a:t>
            </a:r>
          </a:p>
          <a:p>
            <a:r>
              <a:rPr lang="en-GB" sz="4000" dirty="0">
                <a:latin typeface="Arial" charset="0"/>
                <a:ea typeface="ＭＳ Ｐゴシック" charset="0"/>
              </a:rPr>
              <a:t>Questions ouvertes</a:t>
            </a:r>
          </a:p>
          <a:p>
            <a:pPr lvl="1" indent="-381000"/>
            <a:r>
              <a:rPr lang="en-GB" sz="3600" dirty="0" err="1">
                <a:latin typeface="Arial" charset="0"/>
                <a:ea typeface="ＭＳ Ｐゴシック" charset="0"/>
              </a:rPr>
              <a:t>Permettent</a:t>
            </a:r>
            <a:r>
              <a:rPr lang="en-GB" sz="3600" dirty="0">
                <a:latin typeface="Arial" charset="0"/>
                <a:ea typeface="ＭＳ Ｐゴシック" charset="0"/>
              </a:rPr>
              <a:t> de </a:t>
            </a:r>
            <a:r>
              <a:rPr lang="en-GB" sz="3600" dirty="0" err="1">
                <a:latin typeface="Arial" charset="0"/>
                <a:ea typeface="ＭＳ Ｐゴシック" charset="0"/>
              </a:rPr>
              <a:t>développer</a:t>
            </a:r>
            <a:r>
              <a:rPr lang="en-GB" sz="3600" dirty="0">
                <a:latin typeface="Arial" charset="0"/>
                <a:ea typeface="ＭＳ Ｐゴシック" charset="0"/>
              </a:rPr>
              <a:t> les </a:t>
            </a:r>
            <a:r>
              <a:rPr lang="en-GB" sz="3600" dirty="0" err="1">
                <a:latin typeface="Arial" charset="0"/>
                <a:ea typeface="ＭＳ Ｐゴシック" charset="0"/>
              </a:rPr>
              <a:t>idées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pPr lvl="1" indent="-381000"/>
            <a:r>
              <a:rPr lang="en-GB" sz="3600" dirty="0" err="1">
                <a:latin typeface="Arial" charset="0"/>
                <a:ea typeface="ＭＳ Ｐゴシック" charset="0"/>
              </a:rPr>
              <a:t>Encouragent</a:t>
            </a:r>
            <a:r>
              <a:rPr lang="en-GB" sz="3600" dirty="0">
                <a:latin typeface="Arial" charset="0"/>
                <a:ea typeface="ＭＳ Ｐゴシック" charset="0"/>
              </a:rPr>
              <a:t> la discussion</a:t>
            </a:r>
          </a:p>
          <a:p>
            <a:pPr lvl="1" indent="-381000"/>
            <a:endParaRPr lang="en-GB" sz="4000" dirty="0">
              <a:latin typeface="Arial" charset="0"/>
              <a:ea typeface="ＭＳ Ｐゴシック" charset="0"/>
            </a:endParaRP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9036496" cy="1483568"/>
          </a:xfrm>
        </p:spPr>
        <p:txBody>
          <a:bodyPr/>
          <a:lstStyle/>
          <a:p>
            <a:pPr>
              <a:defRPr/>
            </a:pPr>
            <a:r>
              <a:rPr lang="en-AU" sz="5400" dirty="0" err="1">
                <a:latin typeface="Arial" charset="0"/>
                <a:ea typeface="ＭＳ Ｐゴシック" charset="0"/>
              </a:rPr>
              <a:t>Résponses</a:t>
            </a:r>
            <a:r>
              <a:rPr lang="en-AU" sz="5400" dirty="0">
                <a:latin typeface="Arial" charset="0"/>
                <a:ea typeface="ＭＳ Ｐゴシック" charset="0"/>
              </a:rPr>
              <a:t> des </a:t>
            </a:r>
            <a:r>
              <a:rPr lang="en-AU" sz="5400" dirty="0" err="1">
                <a:latin typeface="Arial" charset="0"/>
                <a:ea typeface="ＭＳ Ｐゴシック" charset="0"/>
              </a:rPr>
              <a:t>apprenants</a:t>
            </a:r>
            <a:endParaRPr lang="en-AU" dirty="0">
              <a:latin typeface="Arial" charset="0"/>
              <a:ea typeface="ＭＳ Ｐゴシック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953000"/>
          </a:xfrm>
        </p:spPr>
        <p:txBody>
          <a:bodyPr/>
          <a:lstStyle/>
          <a:p>
            <a:pPr marL="358775" indent="-358775">
              <a:defRPr/>
            </a:pPr>
            <a:r>
              <a:rPr lang="en-AU" sz="3600" dirty="0" err="1">
                <a:latin typeface="Arial" charset="0"/>
                <a:ea typeface="ＭＳ Ｐゴシック" charset="0"/>
              </a:rPr>
              <a:t>Encouragez</a:t>
            </a:r>
            <a:r>
              <a:rPr lang="en-AU" sz="3600" dirty="0">
                <a:latin typeface="Arial" charset="0"/>
                <a:ea typeface="ＭＳ Ｐゴシック" charset="0"/>
              </a:rPr>
              <a:t> les gens </a:t>
            </a:r>
            <a:r>
              <a:rPr lang="en-AU" sz="3600" dirty="0" err="1">
                <a:latin typeface="Arial" charset="0"/>
                <a:ea typeface="ＭＳ Ｐゴシック" charset="0"/>
              </a:rPr>
              <a:t>à</a:t>
            </a:r>
            <a:r>
              <a:rPr lang="en-AU" sz="3600" dirty="0">
                <a:latin typeface="Arial" charset="0"/>
                <a:ea typeface="ＭＳ Ｐゴシック" charset="0"/>
              </a:rPr>
              <a:t> </a:t>
            </a:r>
            <a:r>
              <a:rPr lang="en-AU" sz="3600" dirty="0" err="1">
                <a:latin typeface="Arial" charset="0"/>
                <a:ea typeface="ＭＳ Ｐゴシック" charset="0"/>
              </a:rPr>
              <a:t>répondre</a:t>
            </a:r>
            <a:r>
              <a:rPr lang="en-AU" sz="3600" dirty="0">
                <a:latin typeface="Arial" charset="0"/>
                <a:ea typeface="ＭＳ Ｐゴシック" charset="0"/>
              </a:rPr>
              <a:t> aux questions</a:t>
            </a:r>
          </a:p>
          <a:p>
            <a:pPr marL="723900" lvl="1" indent="-363538">
              <a:defRPr/>
            </a:pPr>
            <a:r>
              <a:rPr lang="en-AU" sz="3200" dirty="0" err="1">
                <a:latin typeface="Arial" charset="0"/>
                <a:ea typeface="ＭＳ Ｐゴシック" charset="0"/>
              </a:rPr>
              <a:t>Soyez</a:t>
            </a:r>
            <a:r>
              <a:rPr lang="en-AU" sz="3200" dirty="0">
                <a:latin typeface="Arial" charset="0"/>
                <a:ea typeface="ＭＳ Ｐゴシック" charset="0"/>
              </a:rPr>
              <a:t> </a:t>
            </a:r>
            <a:r>
              <a:rPr lang="en-AU" sz="3200" dirty="0" err="1">
                <a:latin typeface="Arial" charset="0"/>
                <a:ea typeface="ＭＳ Ｐゴシック" charset="0"/>
              </a:rPr>
              <a:t>positif</a:t>
            </a:r>
            <a:endParaRPr lang="en-AU" sz="3200" dirty="0">
              <a:latin typeface="Arial" charset="0"/>
              <a:ea typeface="ＭＳ Ｐゴシック" charset="0"/>
            </a:endParaRPr>
          </a:p>
          <a:p>
            <a:pPr marL="360363" indent="-334963">
              <a:defRPr/>
            </a:pPr>
            <a:r>
              <a:rPr lang="en-AU" sz="3600" dirty="0" err="1">
                <a:latin typeface="Arial" charset="0"/>
                <a:ea typeface="ＭＳ Ｐゴシック" charset="0"/>
              </a:rPr>
              <a:t>Assurez-vous</a:t>
            </a:r>
            <a:r>
              <a:rPr lang="en-AU" sz="3600" dirty="0">
                <a:latin typeface="Arial" charset="0"/>
                <a:ea typeface="ＭＳ Ｐゴシック" charset="0"/>
              </a:rPr>
              <a:t> que le </a:t>
            </a:r>
            <a:r>
              <a:rPr lang="en-AU" sz="3600" dirty="0" err="1">
                <a:latin typeface="Arial" charset="0"/>
                <a:ea typeface="ＭＳ Ｐゴシック" charset="0"/>
              </a:rPr>
              <a:t>groupe</a:t>
            </a:r>
            <a:r>
              <a:rPr lang="en-AU" sz="3600" dirty="0">
                <a:latin typeface="Arial" charset="0"/>
                <a:ea typeface="ＭＳ Ｐゴシック" charset="0"/>
              </a:rPr>
              <a:t> </a:t>
            </a:r>
            <a:r>
              <a:rPr lang="en-AU" sz="3600" dirty="0" err="1">
                <a:latin typeface="Arial" charset="0"/>
                <a:ea typeface="ＭＳ Ｐゴシック" charset="0"/>
              </a:rPr>
              <a:t>entend</a:t>
            </a:r>
            <a:r>
              <a:rPr lang="en-AU" sz="3600" dirty="0">
                <a:latin typeface="Arial" charset="0"/>
                <a:ea typeface="ＭＳ Ｐゴシック" charset="0"/>
              </a:rPr>
              <a:t> les </a:t>
            </a:r>
            <a:r>
              <a:rPr lang="en-AU" sz="3600" dirty="0" err="1">
                <a:latin typeface="Arial" charset="0"/>
                <a:ea typeface="ＭＳ Ｐゴシック" charset="0"/>
              </a:rPr>
              <a:t>réponses</a:t>
            </a:r>
            <a:endParaRPr lang="en-AU" sz="3600" dirty="0">
              <a:latin typeface="Arial" charset="0"/>
              <a:ea typeface="ＭＳ Ｐゴシック" charset="0"/>
            </a:endParaRPr>
          </a:p>
          <a:p>
            <a:pPr marL="723900" lvl="1" indent="-363538">
              <a:defRPr/>
            </a:pPr>
            <a:r>
              <a:rPr lang="en-AU" sz="3200" dirty="0" err="1">
                <a:latin typeface="Arial" charset="0"/>
                <a:ea typeface="ＭＳ Ｐゴシック" charset="0"/>
              </a:rPr>
              <a:t>Répétez</a:t>
            </a:r>
            <a:r>
              <a:rPr lang="en-AU" sz="3200" dirty="0">
                <a:latin typeface="Arial" charset="0"/>
                <a:ea typeface="ＭＳ Ｐゴシック" charset="0"/>
              </a:rPr>
              <a:t>  les </a:t>
            </a:r>
            <a:r>
              <a:rPr lang="en-AU" sz="3200" dirty="0" err="1">
                <a:latin typeface="Arial" charset="0"/>
                <a:ea typeface="ＭＳ Ｐゴシック" charset="0"/>
              </a:rPr>
              <a:t>réponses</a:t>
            </a:r>
            <a:endParaRPr lang="en-AU" sz="3200" dirty="0">
              <a:latin typeface="Arial" charset="0"/>
              <a:ea typeface="ＭＳ Ｐゴシック" charset="0"/>
            </a:endParaRPr>
          </a:p>
          <a:p>
            <a:pPr marL="360363" indent="-360363">
              <a:defRPr/>
            </a:pPr>
            <a:r>
              <a:rPr lang="en-AU" sz="3600" dirty="0">
                <a:latin typeface="Arial" charset="0"/>
                <a:ea typeface="ＭＳ Ｐゴシック" charset="0"/>
              </a:rPr>
              <a:t> Si les </a:t>
            </a:r>
            <a:r>
              <a:rPr lang="en-AU" sz="3600" dirty="0" err="1">
                <a:latin typeface="Arial" charset="0"/>
                <a:ea typeface="ＭＳ Ｐゴシック" charset="0"/>
              </a:rPr>
              <a:t>réponses</a:t>
            </a:r>
            <a:r>
              <a:rPr lang="en-AU" sz="3600" dirty="0">
                <a:latin typeface="Arial" charset="0"/>
                <a:ea typeface="ＭＳ Ｐゴシック" charset="0"/>
              </a:rPr>
              <a:t> </a:t>
            </a:r>
            <a:r>
              <a:rPr lang="en-AU" sz="3600" dirty="0" err="1">
                <a:latin typeface="Arial" charset="0"/>
                <a:ea typeface="ＭＳ Ｐゴシック" charset="0"/>
              </a:rPr>
              <a:t>sont</a:t>
            </a:r>
            <a:r>
              <a:rPr lang="en-AU" sz="3600" dirty="0">
                <a:latin typeface="Arial" charset="0"/>
                <a:ea typeface="ＭＳ Ｐゴシック" charset="0"/>
              </a:rPr>
              <a:t> </a:t>
            </a:r>
            <a:r>
              <a:rPr lang="en-AU" sz="3600" dirty="0" err="1">
                <a:latin typeface="Arial" charset="0"/>
                <a:ea typeface="ＭＳ Ｐゴシック" charset="0"/>
              </a:rPr>
              <a:t>fausses</a:t>
            </a:r>
            <a:endParaRPr lang="en-AU" sz="3600" dirty="0">
              <a:latin typeface="Arial" charset="0"/>
              <a:ea typeface="ＭＳ Ｐゴシック" charset="0"/>
            </a:endParaRPr>
          </a:p>
          <a:p>
            <a:pPr marL="723900" lvl="1" indent="-363538">
              <a:defRPr/>
            </a:pPr>
            <a:r>
              <a:rPr lang="en-AU" sz="3200" dirty="0" err="1">
                <a:latin typeface="Arial" charset="0"/>
                <a:ea typeface="ＭＳ Ｐゴシック" charset="0"/>
              </a:rPr>
              <a:t>Restez</a:t>
            </a:r>
            <a:r>
              <a:rPr lang="en-AU" sz="3200" dirty="0">
                <a:latin typeface="Arial" charset="0"/>
                <a:ea typeface="ＭＳ Ｐゴシック" charset="0"/>
              </a:rPr>
              <a:t> </a:t>
            </a:r>
            <a:r>
              <a:rPr lang="en-AU" sz="3200" dirty="0" err="1">
                <a:latin typeface="Arial" charset="0"/>
                <a:ea typeface="ＭＳ Ｐゴシック" charset="0"/>
              </a:rPr>
              <a:t>encourageant</a:t>
            </a:r>
            <a:endParaRPr lang="en-AU" sz="3600" dirty="0">
              <a:latin typeface="Arial" charset="0"/>
              <a:ea typeface="ＭＳ Ｐゴシック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en-GB" sz="22900">
                <a:latin typeface="Times New Roman" charset="0"/>
                <a:ea typeface="ＭＳ Ｐゴシック" charset="0"/>
              </a:rPr>
              <a:t>?</a:t>
            </a: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70504"/>
            </a:gs>
            <a:gs pos="100000">
              <a:srgbClr val="6A09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800" dirty="0">
                <a:latin typeface="Arial" charset="0"/>
                <a:ea typeface="ＭＳ Ｐゴシック" charset="0"/>
              </a:rPr>
              <a:t>Poser des Questions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r>
              <a:rPr lang="en-GB" sz="44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Résumé </a:t>
            </a:r>
          </a:p>
          <a:p>
            <a:r>
              <a:rPr lang="en-GB" sz="4000" dirty="0">
                <a:latin typeface="Arial" charset="0"/>
                <a:ea typeface="ＭＳ Ｐゴシック" charset="0"/>
              </a:rPr>
              <a:t>Questions </a:t>
            </a:r>
            <a:r>
              <a:rPr lang="en-GB" sz="4000" dirty="0" err="1">
                <a:latin typeface="Arial" charset="0"/>
                <a:ea typeface="ＭＳ Ｐゴシック" charset="0"/>
              </a:rPr>
              <a:t>ouvertes</a:t>
            </a:r>
            <a:r>
              <a:rPr lang="en-GB" sz="4000" dirty="0">
                <a:latin typeface="Arial" charset="0"/>
                <a:ea typeface="ＭＳ Ｐゴシック" charset="0"/>
              </a:rPr>
              <a:t> et </a:t>
            </a:r>
            <a:r>
              <a:rPr lang="en-GB" sz="4000" dirty="0" err="1">
                <a:latin typeface="Arial" charset="0"/>
                <a:ea typeface="ＭＳ Ｐゴシック" charset="0"/>
              </a:rPr>
              <a:t>fermées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r>
              <a:rPr lang="en-GB" sz="4000" dirty="0" err="1">
                <a:latin typeface="Arial" charset="0"/>
                <a:ea typeface="ＭＳ Ｐゴシック" charset="0"/>
              </a:rPr>
              <a:t>Niveaux</a:t>
            </a:r>
            <a:r>
              <a:rPr lang="en-GB" sz="4000" dirty="0">
                <a:latin typeface="Arial" charset="0"/>
                <a:ea typeface="ＭＳ Ｐゴシック" charset="0"/>
              </a:rPr>
              <a:t> de questions</a:t>
            </a:r>
          </a:p>
          <a:p>
            <a:r>
              <a:rPr lang="en-GB" sz="4000" dirty="0" err="1">
                <a:latin typeface="Arial" charset="0"/>
                <a:ea typeface="ＭＳ Ｐゴシック" charset="0"/>
              </a:rPr>
              <a:t>Réponses</a:t>
            </a:r>
            <a:endParaRPr lang="en-GB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29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6165D"/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458200" cy="1116013"/>
          </a:xfrm>
        </p:spPr>
        <p:txBody>
          <a:bodyPr/>
          <a:lstStyle/>
          <a:p>
            <a:pPr>
              <a:defRPr/>
            </a:pPr>
            <a:r>
              <a:rPr lang="en-GB" sz="5400" dirty="0" err="1">
                <a:latin typeface="Arial" charset="0"/>
                <a:ea typeface="ＭＳ Ｐゴシック" charset="0"/>
              </a:rPr>
              <a:t>Contenu</a:t>
            </a:r>
            <a:r>
              <a:rPr lang="en-GB" sz="5400" dirty="0">
                <a:latin typeface="Arial" charset="0"/>
                <a:ea typeface="ＭＳ Ｐゴシック" charset="0"/>
              </a:rPr>
              <a:t> de la </a:t>
            </a:r>
            <a:r>
              <a:rPr lang="en-GB" sz="5400" dirty="0" err="1">
                <a:latin typeface="Arial" charset="0"/>
                <a:ea typeface="ＭＳ Ｐゴシック" charset="0"/>
              </a:rPr>
              <a:t>Journée</a:t>
            </a:r>
            <a:r>
              <a:rPr lang="en-GB" sz="5400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916113"/>
            <a:ext cx="8785225" cy="4608512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Comment les </a:t>
            </a:r>
            <a:r>
              <a:rPr lang="en-GB" dirty="0" err="1">
                <a:latin typeface="Arial" charset="0"/>
                <a:ea typeface="ＭＳ Ｐゴシック" charset="0"/>
              </a:rPr>
              <a:t>adultes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</a:rPr>
              <a:t>apprennent</a:t>
            </a:r>
            <a:endParaRPr lang="en-GB" dirty="0">
              <a:latin typeface="Arial" charset="0"/>
              <a:ea typeface="ＭＳ Ｐゴシック" charset="0"/>
            </a:endParaRPr>
          </a:p>
          <a:p>
            <a:r>
              <a:rPr lang="en-GB" dirty="0">
                <a:latin typeface="Arial" charset="0"/>
                <a:ea typeface="ＭＳ Ｐゴシック" charset="0"/>
              </a:rPr>
              <a:t>Interaction, </a:t>
            </a:r>
            <a:r>
              <a:rPr lang="en-GB" dirty="0" err="1">
                <a:latin typeface="Arial" charset="0"/>
                <a:ea typeface="ＭＳ Ｐゴシック" charset="0"/>
              </a:rPr>
              <a:t>enseignement</a:t>
            </a:r>
            <a:r>
              <a:rPr lang="en-GB" dirty="0">
                <a:latin typeface="Arial" charset="0"/>
                <a:ea typeface="ＭＳ Ｐゴシック" charset="0"/>
              </a:rPr>
              <a:t>, et </a:t>
            </a:r>
            <a:r>
              <a:rPr lang="en-GB" dirty="0" err="1">
                <a:latin typeface="Arial" charset="0"/>
                <a:ea typeface="ＭＳ Ｐゴシック" charset="0"/>
              </a:rPr>
              <a:t>apprentissage</a:t>
            </a:r>
            <a:endParaRPr lang="en-GB" dirty="0">
              <a:latin typeface="Arial" charset="0"/>
              <a:ea typeface="ＭＳ Ｐゴシック" charset="0"/>
            </a:endParaRPr>
          </a:p>
          <a:p>
            <a:pPr lvl="1"/>
            <a:r>
              <a:rPr lang="en-GB" dirty="0" err="1">
                <a:latin typeface="Arial" charset="0"/>
                <a:ea typeface="ＭＳ Ｐゴシック" charset="0"/>
              </a:rPr>
              <a:t>Compétences</a:t>
            </a:r>
            <a:r>
              <a:rPr lang="en-GB" dirty="0">
                <a:latin typeface="Arial" charset="0"/>
                <a:ea typeface="ＭＳ Ｐゴシック" charset="0"/>
              </a:rPr>
              <a:t> en communication</a:t>
            </a:r>
          </a:p>
          <a:p>
            <a:pPr lvl="1"/>
            <a:r>
              <a:rPr lang="fr-FR" dirty="0">
                <a:latin typeface="Arial" charset="0"/>
                <a:ea typeface="ＭＳ Ｐゴシック" charset="0"/>
              </a:rPr>
              <a:t>Différentes façons de poser des questions</a:t>
            </a:r>
            <a:endParaRPr lang="en-GB" dirty="0">
              <a:latin typeface="Arial" charset="0"/>
              <a:ea typeface="ＭＳ Ｐゴシック" charset="0"/>
            </a:endParaRPr>
          </a:p>
          <a:p>
            <a:pPr lvl="1"/>
            <a:r>
              <a:rPr lang="en-GB" dirty="0">
                <a:latin typeface="Arial" charset="0"/>
                <a:ea typeface="ＭＳ Ｐゴシック" charset="0"/>
              </a:rPr>
              <a:t>Comment faire des </a:t>
            </a:r>
            <a:r>
              <a:rPr lang="en-GB" dirty="0" err="1">
                <a:latin typeface="Arial" charset="0"/>
                <a:ea typeface="ＭＳ Ｐゴシック" charset="0"/>
              </a:rPr>
              <a:t>commentaires</a:t>
            </a:r>
            <a:endParaRPr lang="en-GB" dirty="0">
              <a:latin typeface="Arial" charset="0"/>
              <a:ea typeface="ＭＳ Ｐゴシック" charset="0"/>
            </a:endParaRPr>
          </a:p>
          <a:p>
            <a:r>
              <a:rPr lang="fr-FR" dirty="0">
                <a:latin typeface="Arial" charset="0"/>
                <a:ea typeface="ＭＳ Ｐゴシック" charset="0"/>
              </a:rPr>
              <a:t>Comment utiliser 4 méthodes d’enseignements différentes</a:t>
            </a:r>
          </a:p>
          <a:p>
            <a:r>
              <a:rPr lang="fr-FR" dirty="0">
                <a:latin typeface="Arial" charset="0"/>
                <a:ea typeface="ＭＳ Ｐゴシック" charset="0"/>
              </a:rPr>
              <a:t>Planification du prochain stage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64738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16165D"/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900113" y="457200"/>
            <a:ext cx="11593513" cy="1143000"/>
          </a:xfrm>
        </p:spPr>
        <p:txBody>
          <a:bodyPr/>
          <a:lstStyle/>
          <a:p>
            <a:pPr>
              <a:defRPr/>
            </a:pPr>
            <a:r>
              <a:rPr lang="en-GB" sz="6000" dirty="0">
                <a:latin typeface="Arial" charset="0"/>
                <a:ea typeface="ＭＳ Ｐゴシック" charset="0"/>
              </a:rPr>
              <a:t>Feedback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708275"/>
            <a:ext cx="7772400" cy="3516313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sz="4000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Objectif</a:t>
            </a:r>
            <a:endParaRPr lang="en-GB" sz="40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r>
              <a:rPr lang="en-GB" sz="4000" dirty="0" err="1">
                <a:latin typeface="Arial" charset="0"/>
                <a:ea typeface="ＭＳ Ｐゴシック" charset="0"/>
              </a:rPr>
              <a:t>Comprendre</a:t>
            </a:r>
            <a:r>
              <a:rPr lang="en-GB" sz="4000" dirty="0">
                <a:latin typeface="Arial" charset="0"/>
                <a:ea typeface="ＭＳ Ｐゴシック" charset="0"/>
              </a:rPr>
              <a:t> comment </a:t>
            </a:r>
            <a:r>
              <a:rPr lang="en-GB" sz="4000" dirty="0" err="1">
                <a:latin typeface="Arial" charset="0"/>
                <a:ea typeface="ＭＳ Ｐゴシック" charset="0"/>
              </a:rPr>
              <a:t>donner</a:t>
            </a:r>
            <a:r>
              <a:rPr lang="en-GB" sz="4000" dirty="0">
                <a:latin typeface="Arial" charset="0"/>
                <a:ea typeface="ＭＳ Ｐゴシック" charset="0"/>
              </a:rPr>
              <a:t> du feedback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30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57200"/>
            <a:ext cx="8424935" cy="1143000"/>
          </a:xfrm>
        </p:spPr>
        <p:txBody>
          <a:bodyPr/>
          <a:lstStyle/>
          <a:p>
            <a:pPr>
              <a:defRPr/>
            </a:pPr>
            <a:r>
              <a:rPr lang="en-GB" sz="4800" dirty="0" err="1">
                <a:latin typeface="Arial" charset="0"/>
                <a:ea typeface="ＭＳ Ｐゴシック" charset="0"/>
              </a:rPr>
              <a:t>Qu’entend</a:t>
            </a:r>
            <a:r>
              <a:rPr lang="en-GB" sz="4800" dirty="0">
                <a:latin typeface="Arial" charset="0"/>
                <a:ea typeface="ＭＳ Ｐゴシック" charset="0"/>
              </a:rPr>
              <a:t>-on par feedback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8840"/>
            <a:ext cx="80772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4000" dirty="0" err="1">
                <a:latin typeface="Arial" charset="0"/>
                <a:ea typeface="ＭＳ Ｐゴシック" charset="0"/>
              </a:rPr>
              <a:t>Interactif</a:t>
            </a:r>
            <a:r>
              <a:rPr lang="en-GB" sz="4000" dirty="0">
                <a:latin typeface="Arial" charset="0"/>
                <a:ea typeface="ＭＳ Ｐゴシック" charset="0"/>
              </a:rPr>
              <a:t> et </a:t>
            </a:r>
            <a:r>
              <a:rPr lang="en-GB" sz="4000" dirty="0" err="1">
                <a:latin typeface="Arial" charset="0"/>
                <a:ea typeface="ＭＳ Ｐゴシック" charset="0"/>
              </a:rPr>
              <a:t>encourageant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4000" dirty="0" err="1">
                <a:latin typeface="Arial" charset="0"/>
                <a:ea typeface="ＭＳ Ｐゴシック" charset="0"/>
              </a:rPr>
              <a:t>Portant</a:t>
            </a:r>
            <a:r>
              <a:rPr lang="en-GB" sz="4000" dirty="0">
                <a:latin typeface="Arial" charset="0"/>
                <a:ea typeface="ＭＳ Ｐゴシック" charset="0"/>
              </a:rPr>
              <a:t> sur</a:t>
            </a:r>
          </a:p>
          <a:p>
            <a:pPr marL="717550" lvl="1" indent="-357188"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“</a:t>
            </a:r>
            <a:r>
              <a:rPr lang="en-GB" altLang="ja-JP" sz="3600" dirty="0">
                <a:latin typeface="Arial" charset="0"/>
                <a:ea typeface="ＭＳ Ｐゴシック" charset="0"/>
              </a:rPr>
              <a:t>Ce que </a:t>
            </a:r>
            <a:r>
              <a:rPr lang="en-GB" altLang="ja-JP" sz="3600" dirty="0" err="1">
                <a:latin typeface="Arial" charset="0"/>
                <a:ea typeface="ＭＳ Ｐゴシック" charset="0"/>
              </a:rPr>
              <a:t>vous</a:t>
            </a:r>
            <a:r>
              <a:rPr lang="en-GB" altLang="ja-JP" sz="36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600" dirty="0" err="1">
                <a:latin typeface="Arial" charset="0"/>
                <a:ea typeface="ＭＳ Ｐゴシック" charset="0"/>
              </a:rPr>
              <a:t>avez</a:t>
            </a:r>
            <a:r>
              <a:rPr lang="en-GB" altLang="ja-JP" sz="3600" dirty="0">
                <a:latin typeface="Arial" charset="0"/>
                <a:ea typeface="ＭＳ Ｐゴシック" charset="0"/>
              </a:rPr>
              <a:t> fait</a:t>
            </a:r>
            <a:r>
              <a:rPr lang="en-GB" sz="3600" dirty="0">
                <a:latin typeface="Arial" charset="0"/>
                <a:ea typeface="ＭＳ Ｐゴシック" charset="0"/>
              </a:rPr>
              <a:t>”</a:t>
            </a:r>
            <a:endParaRPr lang="en-GB" altLang="ja-JP" sz="3600" dirty="0">
              <a:latin typeface="Arial" charset="0"/>
              <a:ea typeface="ＭＳ Ｐゴシック" charset="0"/>
            </a:endParaRPr>
          </a:p>
          <a:p>
            <a:pPr marL="717550" lvl="1" indent="-357188"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“</a:t>
            </a:r>
            <a:r>
              <a:rPr lang="en-GB" altLang="ja-JP" sz="3600" dirty="0">
                <a:latin typeface="Arial" charset="0"/>
                <a:ea typeface="ＭＳ Ｐゴシック" charset="0"/>
              </a:rPr>
              <a:t>Ce que </a:t>
            </a:r>
            <a:r>
              <a:rPr lang="en-GB" altLang="ja-JP" sz="3600" dirty="0" err="1">
                <a:latin typeface="Arial" charset="0"/>
                <a:ea typeface="ＭＳ Ｐゴシック" charset="0"/>
              </a:rPr>
              <a:t>vous</a:t>
            </a:r>
            <a:r>
              <a:rPr lang="en-GB" altLang="ja-JP" sz="36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600" dirty="0" err="1">
                <a:latin typeface="Arial" charset="0"/>
                <a:ea typeface="ＭＳ Ｐゴシック" charset="0"/>
              </a:rPr>
              <a:t>pouvez</a:t>
            </a:r>
            <a:r>
              <a:rPr lang="en-GB" altLang="ja-JP" sz="3600" dirty="0">
                <a:latin typeface="Arial" charset="0"/>
                <a:ea typeface="ＭＳ Ｐゴシック" charset="0"/>
              </a:rPr>
              <a:t> changer</a:t>
            </a:r>
            <a:r>
              <a:rPr lang="en-GB" sz="3600" dirty="0">
                <a:latin typeface="Arial" charset="0"/>
                <a:ea typeface="ＭＳ Ｐゴシック" charset="0"/>
              </a:rPr>
              <a:t>”</a:t>
            </a:r>
            <a:endParaRPr lang="en-GB" altLang="ja-JP" sz="36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4000" dirty="0" err="1">
                <a:latin typeface="Arial" charset="0"/>
                <a:ea typeface="ＭＳ Ｐゴシック" charset="0"/>
              </a:rPr>
              <a:t>Approche</a:t>
            </a:r>
            <a:r>
              <a:rPr lang="en-GB" sz="4000" dirty="0">
                <a:latin typeface="Arial" charset="0"/>
                <a:ea typeface="ＭＳ Ｐゴシック" charset="0"/>
              </a:rPr>
              <a:t> positive</a:t>
            </a:r>
          </a:p>
          <a:p>
            <a:pPr marL="717550" lvl="1" indent="-357188"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5 points </a:t>
            </a:r>
            <a:r>
              <a:rPr lang="en-GB" sz="3600" dirty="0" err="1">
                <a:latin typeface="Arial" charset="0"/>
                <a:ea typeface="ＭＳ Ｐゴシック" charset="0"/>
              </a:rPr>
              <a:t>positifs</a:t>
            </a:r>
            <a:r>
              <a:rPr lang="en-GB" sz="3600" dirty="0">
                <a:latin typeface="Arial" charset="0"/>
                <a:ea typeface="ＭＳ Ｐゴシック" charset="0"/>
              </a:rPr>
              <a:t> pour </a:t>
            </a:r>
            <a:r>
              <a:rPr lang="en-GB" sz="3600" dirty="0" err="1">
                <a:latin typeface="Arial" charset="0"/>
                <a:ea typeface="ＭＳ Ｐゴシック" charset="0"/>
              </a:rPr>
              <a:t>chaque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négatif</a:t>
            </a:r>
            <a:endParaRPr lang="en-GB" sz="4000" dirty="0">
              <a:latin typeface="Arial" charset="0"/>
              <a:ea typeface="ＭＳ Ｐゴシック" charset="0"/>
            </a:endParaRPr>
          </a:p>
        </p:txBody>
      </p:sp>
      <p:sp>
        <p:nvSpPr>
          <p:cNvPr id="41987" name="Rectangle 12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GB" sz="4800" dirty="0">
                <a:latin typeface="Arial" charset="0"/>
                <a:ea typeface="ＭＳ Ｐゴシック" charset="0"/>
              </a:rPr>
              <a:t>Feedback dans le cycle </a:t>
            </a:r>
            <a:r>
              <a:rPr lang="en-GB" sz="4800" dirty="0" err="1">
                <a:latin typeface="Arial" charset="0"/>
                <a:ea typeface="ＭＳ Ｐゴシック" charset="0"/>
              </a:rPr>
              <a:t>d’apprentissage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44034" name="Rectangle 12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32</a:t>
            </a:r>
          </a:p>
        </p:txBody>
      </p:sp>
      <p:sp>
        <p:nvSpPr>
          <p:cNvPr id="44035" name="TextBox 12"/>
          <p:cNvSpPr txBox="1">
            <a:spLocks noChangeArrowheads="1"/>
          </p:cNvSpPr>
          <p:nvPr/>
        </p:nvSpPr>
        <p:spPr bwMode="auto">
          <a:xfrm>
            <a:off x="3348038" y="2133600"/>
            <a:ext cx="275113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4000">
                <a:latin typeface="Arial" charset="0"/>
              </a:rPr>
              <a:t>Faire /</a:t>
            </a:r>
          </a:p>
          <a:p>
            <a:pPr algn="ctr"/>
            <a:r>
              <a:rPr lang="en-US" sz="4000">
                <a:latin typeface="Arial" charset="0"/>
              </a:rPr>
              <a:t>Expérience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8763" y="3689350"/>
            <a:ext cx="22939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atin typeface="+mj-lt"/>
              </a:rPr>
              <a:t>Observer</a:t>
            </a:r>
            <a:endParaRPr lang="en-US" sz="4000" dirty="0">
              <a:latin typeface="+mj-lt"/>
              <a:ea typeface="+mn-ea"/>
              <a:cs typeface="+mn-cs"/>
            </a:endParaRPr>
          </a:p>
        </p:txBody>
      </p:sp>
      <p:sp>
        <p:nvSpPr>
          <p:cNvPr id="44037" name="TextBox 14"/>
          <p:cNvSpPr txBox="1">
            <a:spLocks noChangeArrowheads="1"/>
          </p:cNvSpPr>
          <p:nvPr/>
        </p:nvSpPr>
        <p:spPr bwMode="auto">
          <a:xfrm>
            <a:off x="3708400" y="5084763"/>
            <a:ext cx="258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000">
                <a:latin typeface="Arial" charset="0"/>
              </a:rPr>
              <a:t>Réfléchir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7088" y="3689350"/>
            <a:ext cx="21526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+mj-lt"/>
                <a:ea typeface="+mn-ea"/>
                <a:cs typeface="+mn-cs"/>
              </a:rPr>
              <a:t>Changer</a:t>
            </a:r>
          </a:p>
        </p:txBody>
      </p:sp>
      <p:sp>
        <p:nvSpPr>
          <p:cNvPr id="17" name="Bent Arrow 16"/>
          <p:cNvSpPr>
            <a:spLocks/>
          </p:cNvSpPr>
          <p:nvPr/>
        </p:nvSpPr>
        <p:spPr bwMode="auto">
          <a:xfrm rot="5400000">
            <a:off x="5838032" y="2378869"/>
            <a:ext cx="1163637" cy="1247775"/>
          </a:xfrm>
          <a:custGeom>
            <a:avLst/>
            <a:gdLst>
              <a:gd name="T0" fmla="*/ 0 w 1163962"/>
              <a:gd name="T1" fmla="*/ 1247775 h 1248229"/>
              <a:gd name="T2" fmla="*/ 0 w 1163962"/>
              <a:gd name="T3" fmla="*/ 849232 h 1248229"/>
              <a:gd name="T4" fmla="*/ 749289 w 1163962"/>
              <a:gd name="T5" fmla="*/ 100007 h 1248229"/>
              <a:gd name="T6" fmla="*/ 865456 w 1163962"/>
              <a:gd name="T7" fmla="*/ 100007 h 1248229"/>
              <a:gd name="T8" fmla="*/ 865456 w 1163962"/>
              <a:gd name="T9" fmla="*/ 0 h 1248229"/>
              <a:gd name="T10" fmla="*/ 1163638 w 1163962"/>
              <a:gd name="T11" fmla="*/ 207203 h 1248229"/>
              <a:gd name="T12" fmla="*/ 865456 w 1163962"/>
              <a:gd name="T13" fmla="*/ 414406 h 1248229"/>
              <a:gd name="T14" fmla="*/ 865456 w 1163962"/>
              <a:gd name="T15" fmla="*/ 314400 h 1248229"/>
              <a:gd name="T16" fmla="*/ 749289 w 1163962"/>
              <a:gd name="T17" fmla="*/ 314400 h 1248229"/>
              <a:gd name="T18" fmla="*/ 214411 w 1163962"/>
              <a:gd name="T19" fmla="*/ 849232 h 1248229"/>
              <a:gd name="T20" fmla="*/ 214412 w 1163962"/>
              <a:gd name="T21" fmla="*/ 1247775 h 1248229"/>
              <a:gd name="T22" fmla="*/ 0 w 1163962"/>
              <a:gd name="T23" fmla="*/ 1247775 h 12482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63962" h="1248229">
                <a:moveTo>
                  <a:pt x="0" y="1248229"/>
                </a:moveTo>
                <a:lnTo>
                  <a:pt x="0" y="849541"/>
                </a:lnTo>
                <a:cubicBezTo>
                  <a:pt x="0" y="435605"/>
                  <a:pt x="335562" y="100043"/>
                  <a:pt x="749498" y="100043"/>
                </a:cubicBezTo>
                <a:lnTo>
                  <a:pt x="865697" y="100043"/>
                </a:lnTo>
                <a:lnTo>
                  <a:pt x="865697" y="0"/>
                </a:lnTo>
                <a:lnTo>
                  <a:pt x="1163962" y="207278"/>
                </a:lnTo>
                <a:lnTo>
                  <a:pt x="865697" y="414557"/>
                </a:lnTo>
                <a:lnTo>
                  <a:pt x="865697" y="314514"/>
                </a:lnTo>
                <a:lnTo>
                  <a:pt x="749498" y="314514"/>
                </a:lnTo>
                <a:cubicBezTo>
                  <a:pt x="454011" y="314514"/>
                  <a:pt x="214471" y="554054"/>
                  <a:pt x="214471" y="849541"/>
                </a:cubicBezTo>
                <a:cubicBezTo>
                  <a:pt x="214471" y="982437"/>
                  <a:pt x="214472" y="1115333"/>
                  <a:pt x="214472" y="1248229"/>
                </a:cubicBezTo>
                <a:lnTo>
                  <a:pt x="0" y="1248229"/>
                </a:lnTo>
                <a:close/>
              </a:path>
            </a:pathLst>
          </a:cu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79613" y="2133600"/>
            <a:ext cx="5311775" cy="391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9" name="Bent Arrow 18"/>
          <p:cNvSpPr>
            <a:spLocks/>
          </p:cNvSpPr>
          <p:nvPr/>
        </p:nvSpPr>
        <p:spPr bwMode="auto">
          <a:xfrm rot="10800000">
            <a:off x="5867400" y="4581525"/>
            <a:ext cx="1165225" cy="1001713"/>
          </a:xfrm>
          <a:custGeom>
            <a:avLst/>
            <a:gdLst>
              <a:gd name="T0" fmla="*/ 0 w 1163962"/>
              <a:gd name="T1" fmla="*/ 1001713 h 1001309"/>
              <a:gd name="T2" fmla="*/ 0 w 1163962"/>
              <a:gd name="T3" fmla="*/ 718244 h 1001309"/>
              <a:gd name="T4" fmla="*/ 651988 w 1163962"/>
              <a:gd name="T5" fmla="*/ 66700 h 1001309"/>
              <a:gd name="T6" fmla="*/ 908362 w 1163962"/>
              <a:gd name="T7" fmla="*/ 66699 h 1001309"/>
              <a:gd name="T8" fmla="*/ 908362 w 1163962"/>
              <a:gd name="T9" fmla="*/ 0 h 1001309"/>
              <a:gd name="T10" fmla="*/ 1165225 w 1163962"/>
              <a:gd name="T11" fmla="*/ 178385 h 1001309"/>
              <a:gd name="T12" fmla="*/ 908362 w 1163962"/>
              <a:gd name="T13" fmla="*/ 356770 h 1001309"/>
              <a:gd name="T14" fmla="*/ 908362 w 1163962"/>
              <a:gd name="T15" fmla="*/ 290071 h 1001309"/>
              <a:gd name="T16" fmla="*/ 651988 w 1163962"/>
              <a:gd name="T17" fmla="*/ 290071 h 1001309"/>
              <a:gd name="T18" fmla="*/ 223523 w 1163962"/>
              <a:gd name="T19" fmla="*/ 718244 h 1001309"/>
              <a:gd name="T20" fmla="*/ 223524 w 1163962"/>
              <a:gd name="T21" fmla="*/ 1001713 h 1001309"/>
              <a:gd name="T22" fmla="*/ 0 w 1163962"/>
              <a:gd name="T23" fmla="*/ 1001713 h 10013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63962" h="1001309">
                <a:moveTo>
                  <a:pt x="0" y="1001309"/>
                </a:moveTo>
                <a:lnTo>
                  <a:pt x="0" y="717954"/>
                </a:lnTo>
                <a:cubicBezTo>
                  <a:pt x="0" y="358261"/>
                  <a:pt x="291588" y="66673"/>
                  <a:pt x="651281" y="66673"/>
                </a:cubicBezTo>
                <a:lnTo>
                  <a:pt x="907377" y="66672"/>
                </a:lnTo>
                <a:lnTo>
                  <a:pt x="907377" y="0"/>
                </a:lnTo>
                <a:lnTo>
                  <a:pt x="1163962" y="178313"/>
                </a:lnTo>
                <a:lnTo>
                  <a:pt x="907377" y="356626"/>
                </a:lnTo>
                <a:lnTo>
                  <a:pt x="907377" y="289954"/>
                </a:lnTo>
                <a:lnTo>
                  <a:pt x="651281" y="289954"/>
                </a:lnTo>
                <a:cubicBezTo>
                  <a:pt x="414903" y="289954"/>
                  <a:pt x="223281" y="481576"/>
                  <a:pt x="223281" y="717954"/>
                </a:cubicBezTo>
                <a:cubicBezTo>
                  <a:pt x="223281" y="812406"/>
                  <a:pt x="223282" y="906857"/>
                  <a:pt x="223282" y="1001309"/>
                </a:cubicBezTo>
                <a:lnTo>
                  <a:pt x="0" y="1001309"/>
                </a:lnTo>
                <a:close/>
              </a:path>
            </a:pathLst>
          </a:cu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Bent Arrow 19"/>
          <p:cNvSpPr>
            <a:spLocks/>
          </p:cNvSpPr>
          <p:nvPr/>
        </p:nvSpPr>
        <p:spPr bwMode="auto">
          <a:xfrm rot="-5400000">
            <a:off x="2656682" y="4525169"/>
            <a:ext cx="950912" cy="1149350"/>
          </a:xfrm>
          <a:custGeom>
            <a:avLst/>
            <a:gdLst>
              <a:gd name="T0" fmla="*/ 0 w 951746"/>
              <a:gd name="T1" fmla="*/ 1150937 h 1152292"/>
              <a:gd name="T2" fmla="*/ 0 w 951746"/>
              <a:gd name="T3" fmla="*/ 668533 h 1152292"/>
              <a:gd name="T4" fmla="*/ 612312 w 951746"/>
              <a:gd name="T5" fmla="*/ 56406 h 1152292"/>
              <a:gd name="T6" fmla="*/ 707241 w 951746"/>
              <a:gd name="T7" fmla="*/ 56406 h 1152292"/>
              <a:gd name="T8" fmla="*/ 707241 w 951746"/>
              <a:gd name="T9" fmla="*/ 0 h 1152292"/>
              <a:gd name="T10" fmla="*/ 950913 w 951746"/>
              <a:gd name="T11" fmla="*/ 169288 h 1152292"/>
              <a:gd name="T12" fmla="*/ 707241 w 951746"/>
              <a:gd name="T13" fmla="*/ 338575 h 1152292"/>
              <a:gd name="T14" fmla="*/ 707241 w 951746"/>
              <a:gd name="T15" fmla="*/ 282170 h 1152292"/>
              <a:gd name="T16" fmla="*/ 612312 w 951746"/>
              <a:gd name="T17" fmla="*/ 282170 h 1152292"/>
              <a:gd name="T18" fmla="*/ 225832 w 951746"/>
              <a:gd name="T19" fmla="*/ 668533 h 1152292"/>
              <a:gd name="T20" fmla="*/ 225832 w 951746"/>
              <a:gd name="T21" fmla="*/ 1150937 h 1152292"/>
              <a:gd name="T22" fmla="*/ 0 w 951746"/>
              <a:gd name="T23" fmla="*/ 1150937 h 11522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51746" h="1152292">
                <a:moveTo>
                  <a:pt x="0" y="1152292"/>
                </a:moveTo>
                <a:lnTo>
                  <a:pt x="0" y="669320"/>
                </a:lnTo>
                <a:cubicBezTo>
                  <a:pt x="0" y="330853"/>
                  <a:pt x="274381" y="56472"/>
                  <a:pt x="612848" y="56472"/>
                </a:cubicBezTo>
                <a:lnTo>
                  <a:pt x="707861" y="56472"/>
                </a:lnTo>
                <a:lnTo>
                  <a:pt x="707861" y="0"/>
                </a:lnTo>
                <a:lnTo>
                  <a:pt x="951746" y="169487"/>
                </a:lnTo>
                <a:lnTo>
                  <a:pt x="707861" y="338974"/>
                </a:lnTo>
                <a:lnTo>
                  <a:pt x="707861" y="282502"/>
                </a:lnTo>
                <a:lnTo>
                  <a:pt x="612848" y="282502"/>
                </a:lnTo>
                <a:cubicBezTo>
                  <a:pt x="399214" y="282502"/>
                  <a:pt x="226030" y="455686"/>
                  <a:pt x="226030" y="669320"/>
                </a:cubicBezTo>
                <a:lnTo>
                  <a:pt x="226030" y="1152292"/>
                </a:lnTo>
                <a:lnTo>
                  <a:pt x="0" y="1152292"/>
                </a:lnTo>
                <a:close/>
              </a:path>
            </a:pathLst>
          </a:cu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Bent Arrow 20"/>
          <p:cNvSpPr>
            <a:spLocks/>
          </p:cNvSpPr>
          <p:nvPr/>
        </p:nvSpPr>
        <p:spPr bwMode="auto">
          <a:xfrm>
            <a:off x="2389188" y="2386013"/>
            <a:ext cx="1165225" cy="1050925"/>
          </a:xfrm>
          <a:custGeom>
            <a:avLst/>
            <a:gdLst>
              <a:gd name="T0" fmla="*/ 0 w 1163962"/>
              <a:gd name="T1" fmla="*/ 1050925 h 1050947"/>
              <a:gd name="T2" fmla="*/ 0 w 1163962"/>
              <a:gd name="T3" fmla="*/ 756330 h 1050947"/>
              <a:gd name="T4" fmla="*/ 677460 w 1163962"/>
              <a:gd name="T5" fmla="*/ 79618 h 1050947"/>
              <a:gd name="T6" fmla="*/ 895628 w 1163962"/>
              <a:gd name="T7" fmla="*/ 79618 h 1050947"/>
              <a:gd name="T8" fmla="*/ 895628 w 1163962"/>
              <a:gd name="T9" fmla="*/ 0 h 1050947"/>
              <a:gd name="T10" fmla="*/ 1165225 w 1163962"/>
              <a:gd name="T11" fmla="*/ 187149 h 1050947"/>
              <a:gd name="T12" fmla="*/ 895628 w 1163962"/>
              <a:gd name="T13" fmla="*/ 374297 h 1050947"/>
              <a:gd name="T14" fmla="*/ 895628 w 1163962"/>
              <a:gd name="T15" fmla="*/ 294680 h 1050947"/>
              <a:gd name="T16" fmla="*/ 677460 w 1163962"/>
              <a:gd name="T17" fmla="*/ 294680 h 1050947"/>
              <a:gd name="T18" fmla="*/ 215299 w 1163962"/>
              <a:gd name="T19" fmla="*/ 756330 h 1050947"/>
              <a:gd name="T20" fmla="*/ 215299 w 1163962"/>
              <a:gd name="T21" fmla="*/ 1050925 h 1050947"/>
              <a:gd name="T22" fmla="*/ 0 w 1163962"/>
              <a:gd name="T23" fmla="*/ 1050925 h 105094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63962" h="1050947">
                <a:moveTo>
                  <a:pt x="0" y="1050947"/>
                </a:moveTo>
                <a:lnTo>
                  <a:pt x="0" y="756346"/>
                </a:lnTo>
                <a:cubicBezTo>
                  <a:pt x="0" y="382601"/>
                  <a:pt x="302981" y="79620"/>
                  <a:pt x="676726" y="79620"/>
                </a:cubicBezTo>
                <a:lnTo>
                  <a:pt x="894657" y="79620"/>
                </a:lnTo>
                <a:lnTo>
                  <a:pt x="894657" y="0"/>
                </a:lnTo>
                <a:lnTo>
                  <a:pt x="1163962" y="187153"/>
                </a:lnTo>
                <a:lnTo>
                  <a:pt x="894657" y="374305"/>
                </a:lnTo>
                <a:lnTo>
                  <a:pt x="894657" y="294686"/>
                </a:lnTo>
                <a:lnTo>
                  <a:pt x="676726" y="294686"/>
                </a:lnTo>
                <a:cubicBezTo>
                  <a:pt x="421758" y="294686"/>
                  <a:pt x="215066" y="501378"/>
                  <a:pt x="215066" y="756346"/>
                </a:cubicBezTo>
                <a:lnTo>
                  <a:pt x="215066" y="1050947"/>
                </a:lnTo>
                <a:lnTo>
                  <a:pt x="0" y="1050947"/>
                </a:lnTo>
                <a:close/>
              </a:path>
            </a:pathLst>
          </a:cu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92725" y="5589588"/>
            <a:ext cx="2232025" cy="6477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Réfléction</a:t>
            </a:r>
            <a:endParaRPr lang="en-US" sz="3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4025" y="3213100"/>
            <a:ext cx="2232025" cy="646113"/>
          </a:xfrm>
          <a:prstGeom prst="rect">
            <a:avLst/>
          </a:prstGeom>
          <a:solidFill>
            <a:schemeClr val="tx1"/>
          </a:solidFill>
          <a:ln>
            <a:solidFill>
              <a:srgbClr val="00009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856984" cy="1476375"/>
          </a:xfrm>
        </p:spPr>
        <p:txBody>
          <a:bodyPr/>
          <a:lstStyle/>
          <a:p>
            <a:pPr>
              <a:defRPr/>
            </a:pPr>
            <a:r>
              <a:rPr lang="en-GB" sz="4800" dirty="0">
                <a:latin typeface="Arial" charset="0"/>
                <a:ea typeface="ＭＳ Ｐゴシック" charset="0"/>
              </a:rPr>
              <a:t>Comment donner du feedback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824"/>
            <a:ext cx="8893175" cy="464253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latin typeface="Arial" charset="0"/>
                <a:ea typeface="ＭＳ Ｐゴシック" charset="0"/>
              </a:rPr>
              <a:t>Introduction “A </a:t>
            </a:r>
            <a:r>
              <a:rPr lang="en-GB" dirty="0" err="1">
                <a:latin typeface="Arial" charset="0"/>
                <a:ea typeface="ＭＳ Ｐゴシック" charset="0"/>
              </a:rPr>
              <a:t>votre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</a:rPr>
              <a:t>avis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</a:rPr>
              <a:t>ça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GB" altLang="ja-JP" dirty="0" err="1">
                <a:latin typeface="Arial" charset="0"/>
                <a:ea typeface="ＭＳ Ｐゴシック" charset="0"/>
              </a:rPr>
              <a:t>s’est</a:t>
            </a:r>
            <a:r>
              <a:rPr lang="en-GB" altLang="ja-JP" dirty="0">
                <a:latin typeface="Arial" charset="0"/>
                <a:ea typeface="ＭＳ Ｐゴシック" charset="0"/>
              </a:rPr>
              <a:t> passé comment?</a:t>
            </a:r>
            <a:r>
              <a:rPr lang="en-GB" dirty="0">
                <a:latin typeface="Arial" charset="0"/>
                <a:ea typeface="ＭＳ Ｐゴシック" charset="0"/>
              </a:rPr>
              <a:t>”</a:t>
            </a:r>
            <a:r>
              <a:rPr lang="en-GB" altLang="ja-JP" dirty="0">
                <a:latin typeface="Arial" charset="0"/>
                <a:ea typeface="ＭＳ Ｐゴシック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Arial" charset="0"/>
                <a:ea typeface="ＭＳ Ｐゴシック" charset="0"/>
              </a:rPr>
              <a:t>“</a:t>
            </a:r>
            <a:r>
              <a:rPr lang="en-GB" altLang="ja-JP" dirty="0" err="1">
                <a:latin typeface="Arial" charset="0"/>
                <a:ea typeface="ＭＳ Ｐゴシック" charset="0"/>
              </a:rPr>
              <a:t>Qu</a:t>
            </a:r>
            <a:r>
              <a:rPr lang="en-GB" dirty="0" err="1">
                <a:latin typeface="Arial" charset="0"/>
                <a:ea typeface="ＭＳ Ｐゴシック" charset="0"/>
              </a:rPr>
              <a:t>’</a:t>
            </a:r>
            <a:r>
              <a:rPr lang="en-GB" altLang="ja-JP" dirty="0" err="1">
                <a:latin typeface="Arial" charset="0"/>
                <a:ea typeface="ＭＳ Ｐゴシック" charset="0"/>
              </a:rPr>
              <a:t>est-ce</a:t>
            </a:r>
            <a:r>
              <a:rPr lang="en-GB" altLang="ja-JP" dirty="0">
                <a:latin typeface="Arial" charset="0"/>
                <a:ea typeface="ＭＳ Ｐゴシック" charset="0"/>
              </a:rPr>
              <a:t> qui </a:t>
            </a:r>
            <a:r>
              <a:rPr lang="en-GB" altLang="ja-JP" dirty="0" err="1">
                <a:latin typeface="Arial" charset="0"/>
                <a:ea typeface="ＭＳ Ｐゴシック" charset="0"/>
              </a:rPr>
              <a:t>était</a:t>
            </a:r>
            <a:r>
              <a:rPr lang="en-GB" altLang="ja-JP" dirty="0">
                <a:latin typeface="Arial" charset="0"/>
                <a:ea typeface="ＭＳ Ｐゴシック" charset="0"/>
              </a:rPr>
              <a:t> </a:t>
            </a:r>
            <a:r>
              <a:rPr lang="en-GB" altLang="ja-JP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bien</a:t>
            </a:r>
            <a:r>
              <a:rPr lang="en-GB" altLang="ja-JP" dirty="0">
                <a:latin typeface="Arial" charset="0"/>
                <a:ea typeface="ＭＳ Ｐゴシック" charset="0"/>
              </a:rPr>
              <a:t>, et </a:t>
            </a:r>
            <a:r>
              <a:rPr lang="en-GB" altLang="ja-JP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pourquoi</a:t>
            </a:r>
            <a:r>
              <a:rPr lang="en-GB" altLang="ja-JP" dirty="0">
                <a:latin typeface="Arial" charset="0"/>
                <a:ea typeface="ＭＳ Ｐゴシック" charset="0"/>
              </a:rPr>
              <a:t>?</a:t>
            </a:r>
            <a:r>
              <a:rPr lang="en-GB" dirty="0">
                <a:latin typeface="Arial" charset="0"/>
                <a:ea typeface="ＭＳ Ｐゴシック" charset="0"/>
              </a:rPr>
              <a:t>”</a:t>
            </a:r>
            <a:endParaRPr lang="en-GB" altLang="ja-JP" dirty="0">
              <a:latin typeface="Arial" charset="0"/>
              <a:ea typeface="ＭＳ Ｐゴシック" charset="0"/>
            </a:endParaRPr>
          </a:p>
          <a:p>
            <a:pPr lvl="1" indent="-382588">
              <a:lnSpc>
                <a:spcPct val="90000"/>
              </a:lnSpc>
            </a:pPr>
            <a:r>
              <a:rPr lang="en-GB" dirty="0" err="1">
                <a:latin typeface="Arial" charset="0"/>
                <a:ea typeface="ＭＳ Ｐゴシック" charset="0"/>
              </a:rPr>
              <a:t>D’abord</a:t>
            </a:r>
            <a:r>
              <a:rPr lang="en-GB" dirty="0">
                <a:latin typeface="Arial" charset="0"/>
                <a:ea typeface="ＭＳ Ｐゴシック" charset="0"/>
              </a:rPr>
              <a:t> le point de </a:t>
            </a:r>
            <a:r>
              <a:rPr lang="en-GB" dirty="0" err="1">
                <a:latin typeface="Arial" charset="0"/>
                <a:ea typeface="ＭＳ Ｐゴシック" charset="0"/>
              </a:rPr>
              <a:t>vue</a:t>
            </a:r>
            <a:r>
              <a:rPr lang="en-GB" dirty="0">
                <a:latin typeface="Arial" charset="0"/>
                <a:ea typeface="ＭＳ Ｐゴシック" charset="0"/>
              </a:rPr>
              <a:t> de </a:t>
            </a:r>
            <a:r>
              <a:rPr lang="en-GB" dirty="0" err="1">
                <a:latin typeface="Arial" charset="0"/>
                <a:ea typeface="ＭＳ Ｐゴシック" charset="0"/>
              </a:rPr>
              <a:t>l’apprenant</a:t>
            </a:r>
            <a:endParaRPr lang="en-GB" dirty="0">
              <a:latin typeface="Arial" charset="0"/>
              <a:ea typeface="ＭＳ Ｐゴシック" charset="0"/>
            </a:endParaRPr>
          </a:p>
          <a:p>
            <a:pPr lvl="1" indent="-382588">
              <a:lnSpc>
                <a:spcPct val="90000"/>
              </a:lnSpc>
            </a:pPr>
            <a:r>
              <a:rPr lang="en-GB" dirty="0" err="1">
                <a:latin typeface="Arial" charset="0"/>
                <a:ea typeface="ＭＳ Ｐゴシック" charset="0"/>
              </a:rPr>
              <a:t>Puis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</a:rPr>
              <a:t>celui</a:t>
            </a:r>
            <a:r>
              <a:rPr lang="en-GB" dirty="0">
                <a:latin typeface="Arial" charset="0"/>
                <a:ea typeface="ＭＳ Ｐゴシック" charset="0"/>
              </a:rPr>
              <a:t> de </a:t>
            </a:r>
            <a:r>
              <a:rPr lang="en-GB" dirty="0" err="1">
                <a:latin typeface="Arial" charset="0"/>
                <a:ea typeface="ＭＳ Ｐゴシック" charset="0"/>
              </a:rPr>
              <a:t>l’enseignant</a:t>
            </a:r>
            <a:endParaRPr lang="en-GB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latin typeface="Arial" charset="0"/>
                <a:ea typeface="ＭＳ Ｐゴシック" charset="0"/>
              </a:rPr>
              <a:t>“</a:t>
            </a:r>
            <a:r>
              <a:rPr lang="en-GB" altLang="ja-JP" dirty="0">
                <a:latin typeface="Arial" charset="0"/>
                <a:ea typeface="ＭＳ Ｐゴシック" charset="0"/>
              </a:rPr>
              <a:t>Que </a:t>
            </a:r>
            <a:r>
              <a:rPr lang="en-GB" altLang="ja-JP" dirty="0" err="1">
                <a:latin typeface="Arial" charset="0"/>
                <a:ea typeface="ＭＳ Ｐゴシック" charset="0"/>
              </a:rPr>
              <a:t>pouvez-vous</a:t>
            </a:r>
            <a:r>
              <a:rPr lang="en-GB" altLang="ja-JP" dirty="0">
                <a:latin typeface="Arial" charset="0"/>
                <a:ea typeface="ＭＳ Ｐゴシック" charset="0"/>
              </a:rPr>
              <a:t> </a:t>
            </a:r>
            <a:r>
              <a:rPr lang="en-GB" altLang="ja-JP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améliorer</a:t>
            </a:r>
            <a:r>
              <a:rPr lang="en-GB" altLang="ja-JP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, et </a:t>
            </a:r>
            <a:r>
              <a:rPr lang="en-GB" altLang="ja-JP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comment</a:t>
            </a:r>
            <a:r>
              <a:rPr lang="en-GB" altLang="ja-JP" dirty="0">
                <a:latin typeface="Arial" charset="0"/>
                <a:ea typeface="ＭＳ Ｐゴシック" charset="0"/>
              </a:rPr>
              <a:t>?</a:t>
            </a:r>
            <a:r>
              <a:rPr lang="en-GB" dirty="0">
                <a:latin typeface="Arial" charset="0"/>
                <a:ea typeface="ＭＳ Ｐゴシック" charset="0"/>
              </a:rPr>
              <a:t>”</a:t>
            </a:r>
            <a:endParaRPr lang="en-GB" altLang="ja-JP" dirty="0">
              <a:latin typeface="Arial" charset="0"/>
              <a:ea typeface="ＭＳ Ｐゴシック" charset="0"/>
            </a:endParaRPr>
          </a:p>
          <a:p>
            <a:pPr lvl="1" indent="-382588">
              <a:lnSpc>
                <a:spcPct val="90000"/>
              </a:lnSpc>
            </a:pPr>
            <a:r>
              <a:rPr lang="en-GB" dirty="0" err="1">
                <a:latin typeface="Arial" charset="0"/>
                <a:ea typeface="ＭＳ Ｐゴシック" charset="0"/>
              </a:rPr>
              <a:t>D’abord</a:t>
            </a:r>
            <a:r>
              <a:rPr lang="en-GB" dirty="0">
                <a:latin typeface="Arial" charset="0"/>
                <a:ea typeface="ＭＳ Ｐゴシック" charset="0"/>
              </a:rPr>
              <a:t> le point de </a:t>
            </a:r>
            <a:r>
              <a:rPr lang="en-GB" dirty="0" err="1">
                <a:latin typeface="Arial" charset="0"/>
                <a:ea typeface="ＭＳ Ｐゴシック" charset="0"/>
              </a:rPr>
              <a:t>vue</a:t>
            </a:r>
            <a:r>
              <a:rPr lang="en-GB" dirty="0">
                <a:latin typeface="Arial" charset="0"/>
                <a:ea typeface="ＭＳ Ｐゴシック" charset="0"/>
              </a:rPr>
              <a:t> de </a:t>
            </a:r>
            <a:r>
              <a:rPr lang="en-GB" dirty="0" err="1">
                <a:latin typeface="Arial" charset="0"/>
                <a:ea typeface="ＭＳ Ｐゴシック" charset="0"/>
              </a:rPr>
              <a:t>l’apprenant</a:t>
            </a:r>
            <a:endParaRPr lang="en-GB" dirty="0">
              <a:latin typeface="Arial" charset="0"/>
              <a:ea typeface="ＭＳ Ｐゴシック" charset="0"/>
            </a:endParaRPr>
          </a:p>
          <a:p>
            <a:pPr lvl="1" indent="-382588">
              <a:lnSpc>
                <a:spcPct val="90000"/>
              </a:lnSpc>
            </a:pPr>
            <a:r>
              <a:rPr lang="en-GB" dirty="0" err="1">
                <a:latin typeface="Arial" charset="0"/>
                <a:ea typeface="ＭＳ Ｐゴシック" charset="0"/>
              </a:rPr>
              <a:t>Puis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</a:rPr>
              <a:t>celui</a:t>
            </a:r>
            <a:r>
              <a:rPr lang="en-GB" dirty="0">
                <a:latin typeface="Arial" charset="0"/>
                <a:ea typeface="ＭＳ Ｐゴシック" charset="0"/>
              </a:rPr>
              <a:t> de </a:t>
            </a:r>
            <a:r>
              <a:rPr lang="en-GB" dirty="0" err="1">
                <a:latin typeface="Arial" charset="0"/>
                <a:ea typeface="ＭＳ Ｐゴシック" charset="0"/>
              </a:rPr>
              <a:t>l’enseignant</a:t>
            </a:r>
            <a:endParaRPr lang="en-GB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charset="0"/>
                <a:ea typeface="ＭＳ Ｐゴシック" charset="0"/>
              </a:rPr>
              <a:t>Résumé par </a:t>
            </a:r>
            <a:r>
              <a:rPr lang="en-GB" sz="2800" dirty="0" err="1">
                <a:latin typeface="Arial" charset="0"/>
                <a:ea typeface="ＭＳ Ｐゴシック" charset="0"/>
              </a:rPr>
              <a:t>l’enseignant</a:t>
            </a:r>
            <a:endParaRPr lang="en-GB" sz="2800" dirty="0">
              <a:latin typeface="Arial" charset="0"/>
              <a:ea typeface="ＭＳ Ｐゴシック" charset="0"/>
            </a:endParaRP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5400" dirty="0">
                <a:latin typeface="Arial" charset="0"/>
                <a:ea typeface="ＭＳ Ｐゴシック" charset="0"/>
              </a:rPr>
              <a:t>Donner du feedback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492375"/>
            <a:ext cx="8135938" cy="4032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4000" dirty="0">
                <a:latin typeface="Arial" charset="0"/>
                <a:ea typeface="ＭＳ Ｐゴシック" charset="0"/>
              </a:rPr>
              <a:t>Sur </a:t>
            </a:r>
            <a:r>
              <a:rPr lang="en-GB" sz="4000" dirty="0" err="1">
                <a:latin typeface="Arial" charset="0"/>
                <a:ea typeface="ＭＳ Ｐゴシック" charset="0"/>
              </a:rPr>
              <a:t>ce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que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vous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pouvez</a:t>
            </a:r>
            <a:r>
              <a:rPr lang="en-GB" sz="4000" dirty="0">
                <a:latin typeface="Arial" charset="0"/>
                <a:ea typeface="ＭＳ Ｐゴシック" charset="0"/>
              </a:rPr>
              <a:t> changer</a:t>
            </a:r>
          </a:p>
          <a:p>
            <a:pPr>
              <a:lnSpc>
                <a:spcPct val="90000"/>
              </a:lnSpc>
            </a:pPr>
            <a:r>
              <a:rPr lang="en-GB" sz="4000" dirty="0" err="1">
                <a:latin typeface="Arial" charset="0"/>
                <a:ea typeface="ＭＳ Ｐゴシック" charset="0"/>
              </a:rPr>
              <a:t>Etre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spécifique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“</a:t>
            </a:r>
            <a:r>
              <a:rPr lang="en-GB" altLang="ja-JP" sz="3600" dirty="0" err="1">
                <a:latin typeface="Arial" charset="0"/>
                <a:ea typeface="ＭＳ Ｐゴシック" charset="0"/>
              </a:rPr>
              <a:t>quand</a:t>
            </a:r>
            <a:r>
              <a:rPr lang="en-GB" altLang="ja-JP" sz="36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600" dirty="0" err="1">
                <a:latin typeface="Arial" charset="0"/>
                <a:ea typeface="ＭＳ Ｐゴシック" charset="0"/>
              </a:rPr>
              <a:t>vous</a:t>
            </a:r>
            <a:r>
              <a:rPr lang="en-GB" altLang="ja-JP" sz="36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600" dirty="0" err="1">
                <a:latin typeface="Arial" charset="0"/>
                <a:ea typeface="ＭＳ Ｐゴシック" charset="0"/>
              </a:rPr>
              <a:t>avez</a:t>
            </a:r>
            <a:r>
              <a:rPr lang="en-GB" altLang="ja-JP" sz="36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600" dirty="0" err="1">
                <a:latin typeface="Arial" charset="0"/>
                <a:ea typeface="ＭＳ Ｐゴシック" charset="0"/>
              </a:rPr>
              <a:t>dit</a:t>
            </a:r>
            <a:r>
              <a:rPr lang="en-GB" altLang="ja-JP" sz="3600" dirty="0">
                <a:latin typeface="Arial" charset="0"/>
                <a:ea typeface="ＭＳ Ｐゴシック" charset="0"/>
              </a:rPr>
              <a:t>…</a:t>
            </a:r>
            <a:r>
              <a:rPr lang="en-GB" altLang="ja-JP" sz="3600" dirty="0" err="1">
                <a:latin typeface="Arial" charset="0"/>
                <a:ea typeface="ＭＳ Ｐゴシック" charset="0"/>
              </a:rPr>
              <a:t>votre</a:t>
            </a:r>
            <a:r>
              <a:rPr lang="en-GB" altLang="ja-JP" sz="36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600" dirty="0" err="1">
                <a:latin typeface="Arial" charset="0"/>
                <a:ea typeface="ＭＳ Ｐゴシック" charset="0"/>
              </a:rPr>
              <a:t>voix</a:t>
            </a:r>
            <a:r>
              <a:rPr lang="en-GB" altLang="ja-JP" sz="36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3600" dirty="0" err="1">
                <a:latin typeface="Arial" charset="0"/>
                <a:ea typeface="ＭＳ Ｐゴシック" charset="0"/>
              </a:rPr>
              <a:t>était</a:t>
            </a:r>
            <a:r>
              <a:rPr lang="en-GB" altLang="ja-JP" sz="3600" dirty="0">
                <a:latin typeface="Arial" charset="0"/>
                <a:ea typeface="ＭＳ Ｐゴシック" charset="0"/>
              </a:rPr>
              <a:t> …</a:t>
            </a:r>
            <a:r>
              <a:rPr lang="en-GB" sz="3600" dirty="0">
                <a:latin typeface="Arial" charset="0"/>
                <a:ea typeface="ＭＳ Ｐゴシック" charset="0"/>
              </a:rPr>
              <a:t>”</a:t>
            </a:r>
            <a:r>
              <a:rPr lang="en-GB" altLang="ja-JP" sz="3600" dirty="0">
                <a:latin typeface="Arial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GB" sz="4000" dirty="0">
                <a:latin typeface="Arial" charset="0"/>
                <a:ea typeface="ＭＳ Ｐゴシック" charset="0"/>
              </a:rPr>
              <a:t>“</a:t>
            </a:r>
            <a:r>
              <a:rPr lang="en-GB" altLang="ja-JP" sz="4000" dirty="0" err="1">
                <a:latin typeface="Arial" charset="0"/>
                <a:ea typeface="ＭＳ Ｐゴシック" charset="0"/>
              </a:rPr>
              <a:t>quand</a:t>
            </a:r>
            <a:r>
              <a:rPr lang="en-GB" altLang="ja-JP" sz="40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4000" dirty="0" err="1">
                <a:latin typeface="Arial" charset="0"/>
                <a:ea typeface="ＭＳ Ｐゴシック" charset="0"/>
              </a:rPr>
              <a:t>vous</a:t>
            </a:r>
            <a:r>
              <a:rPr lang="en-GB" altLang="ja-JP" sz="40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4000" dirty="0" err="1">
                <a:latin typeface="Arial" charset="0"/>
                <a:ea typeface="ＭＳ Ｐゴシック" charset="0"/>
              </a:rPr>
              <a:t>parliez</a:t>
            </a:r>
            <a:r>
              <a:rPr lang="en-GB" altLang="ja-JP" sz="4000" dirty="0">
                <a:latin typeface="Arial" charset="0"/>
                <a:ea typeface="ＭＳ Ｐゴシック" charset="0"/>
              </a:rPr>
              <a:t> de…</a:t>
            </a:r>
            <a:r>
              <a:rPr lang="en-GB" altLang="ja-JP" sz="4000" dirty="0" err="1">
                <a:latin typeface="Arial" charset="0"/>
                <a:ea typeface="ＭＳ Ｐゴシック" charset="0"/>
              </a:rPr>
              <a:t>vous</a:t>
            </a:r>
            <a:r>
              <a:rPr lang="en-GB" altLang="ja-JP" sz="40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4000" dirty="0" err="1">
                <a:latin typeface="Arial" charset="0"/>
                <a:ea typeface="ＭＳ Ｐゴシック" charset="0"/>
              </a:rPr>
              <a:t>tourniez</a:t>
            </a:r>
            <a:r>
              <a:rPr lang="en-GB" altLang="ja-JP" sz="4000" dirty="0">
                <a:latin typeface="Arial" charset="0"/>
                <a:ea typeface="ＭＳ Ｐゴシック" charset="0"/>
              </a:rPr>
              <a:t> le dos </a:t>
            </a:r>
            <a:r>
              <a:rPr lang="en-GB" altLang="ja-JP" sz="4000" dirty="0" err="1">
                <a:latin typeface="Arial" charset="0"/>
                <a:ea typeface="ＭＳ Ｐゴシック" charset="0"/>
              </a:rPr>
              <a:t>à</a:t>
            </a:r>
            <a:r>
              <a:rPr lang="en-GB" altLang="ja-JP" sz="4000" dirty="0">
                <a:latin typeface="Arial" charset="0"/>
                <a:ea typeface="ＭＳ Ｐゴシック" charset="0"/>
              </a:rPr>
              <a:t> </a:t>
            </a:r>
            <a:r>
              <a:rPr lang="en-GB" altLang="ja-JP" sz="4000" dirty="0" err="1">
                <a:latin typeface="Arial" charset="0"/>
                <a:ea typeface="ＭＳ Ｐゴシック" charset="0"/>
              </a:rPr>
              <a:t>l</a:t>
            </a:r>
            <a:r>
              <a:rPr lang="en-GB" sz="4000" dirty="0" err="1">
                <a:latin typeface="Arial" charset="0"/>
                <a:ea typeface="ＭＳ Ｐゴシック" charset="0"/>
              </a:rPr>
              <a:t>’</a:t>
            </a:r>
            <a:r>
              <a:rPr lang="en-GB" altLang="ja-JP" sz="4000" dirty="0" err="1">
                <a:latin typeface="Arial" charset="0"/>
                <a:ea typeface="ＭＳ Ｐゴシック" charset="0"/>
              </a:rPr>
              <a:t>auditoire</a:t>
            </a:r>
            <a:r>
              <a:rPr lang="en-GB" sz="4000" dirty="0">
                <a:latin typeface="Arial" charset="0"/>
                <a:ea typeface="ＭＳ Ｐゴシック" charset="0"/>
              </a:rPr>
              <a:t>”</a:t>
            </a:r>
            <a:endParaRPr lang="en-GB" sz="3200" dirty="0">
              <a:latin typeface="Arial" charset="0"/>
              <a:ea typeface="ＭＳ Ｐゴシック" charset="0"/>
            </a:endParaRP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34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64613" cy="1143000"/>
          </a:xfrm>
        </p:spPr>
        <p:txBody>
          <a:bodyPr/>
          <a:lstStyle/>
          <a:p>
            <a:pPr>
              <a:defRPr/>
            </a:pPr>
            <a:r>
              <a:rPr lang="en-GB" sz="4800" dirty="0">
                <a:latin typeface="Arial" charset="0"/>
                <a:ea typeface="ＭＳ Ｐゴシック" charset="0"/>
              </a:rPr>
              <a:t> Faire des observations </a:t>
            </a:r>
            <a:r>
              <a:rPr lang="en-GB" sz="4800" dirty="0" err="1">
                <a:latin typeface="Arial" charset="0"/>
                <a:ea typeface="ＭＳ Ｐゴシック" charset="0"/>
              </a:rPr>
              <a:t>sur</a:t>
            </a:r>
            <a:r>
              <a:rPr lang="en-GB" sz="4800" dirty="0">
                <a:latin typeface="Arial" charset="0"/>
                <a:ea typeface="ＭＳ Ｐゴシック" charset="0"/>
              </a:rPr>
              <a:t>…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640763" cy="4343400"/>
          </a:xfrm>
        </p:spPr>
        <p:txBody>
          <a:bodyPr/>
          <a:lstStyle/>
          <a:p>
            <a:pPr lvl="1"/>
            <a:r>
              <a:rPr lang="en-GB" sz="3600" dirty="0" err="1">
                <a:latin typeface="Arial" charset="0"/>
                <a:ea typeface="ＭＳ Ｐゴシック" charset="0"/>
              </a:rPr>
              <a:t>Objectif</a:t>
            </a:r>
            <a:r>
              <a:rPr lang="en-GB" sz="3600" dirty="0">
                <a:latin typeface="Arial" charset="0"/>
                <a:ea typeface="ＭＳ Ｐゴシック" charset="0"/>
              </a:rPr>
              <a:t> et résumé </a:t>
            </a:r>
            <a:r>
              <a:rPr lang="en-GB" sz="3600" dirty="0" err="1">
                <a:latin typeface="Arial" charset="0"/>
                <a:ea typeface="ＭＳ Ｐゴシック" charset="0"/>
              </a:rPr>
              <a:t>clairs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pPr lvl="1"/>
            <a:r>
              <a:rPr lang="en-GB" sz="3600" dirty="0">
                <a:latin typeface="Arial" charset="0"/>
                <a:ea typeface="ＭＳ Ｐゴシック" charset="0"/>
              </a:rPr>
              <a:t>Communication avec les </a:t>
            </a:r>
            <a:r>
              <a:rPr lang="en-GB" sz="3600" dirty="0" err="1">
                <a:latin typeface="Arial" charset="0"/>
                <a:ea typeface="ＭＳ Ｐゴシック" charset="0"/>
              </a:rPr>
              <a:t>apprenants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pPr marL="1074738" lvl="2" indent="-361950"/>
            <a:r>
              <a:rPr lang="en-GB" sz="3200" dirty="0">
                <a:latin typeface="Arial" charset="0"/>
                <a:ea typeface="ＭＳ Ｐゴシック" charset="0"/>
              </a:rPr>
              <a:t>La </a:t>
            </a:r>
            <a:r>
              <a:rPr lang="en-GB" sz="3200" dirty="0" err="1">
                <a:latin typeface="Arial" charset="0"/>
                <a:ea typeface="ＭＳ Ｐゴシック" charset="0"/>
              </a:rPr>
              <a:t>voix</a:t>
            </a:r>
            <a:endParaRPr lang="en-GB" sz="3200" dirty="0">
              <a:latin typeface="Arial" charset="0"/>
              <a:ea typeface="ＭＳ Ｐゴシック" charset="0"/>
            </a:endParaRPr>
          </a:p>
          <a:p>
            <a:pPr marL="1074738" lvl="2" indent="-361950"/>
            <a:r>
              <a:rPr lang="en-GB" sz="3200" dirty="0">
                <a:latin typeface="Arial" charset="0"/>
                <a:ea typeface="ＭＳ Ｐゴシック" charset="0"/>
              </a:rPr>
              <a:t>Le regard</a:t>
            </a:r>
          </a:p>
          <a:p>
            <a:pPr marL="1074738" lvl="2" indent="-361950"/>
            <a:r>
              <a:rPr lang="en-GB" sz="3200" dirty="0">
                <a:latin typeface="Arial" charset="0"/>
                <a:ea typeface="ＭＳ Ｐゴシック" charset="0"/>
              </a:rPr>
              <a:t>Position</a:t>
            </a:r>
          </a:p>
          <a:p>
            <a:pPr marL="1074738" lvl="2" indent="-361950"/>
            <a:r>
              <a:rPr lang="en-GB" sz="3200" dirty="0" err="1">
                <a:latin typeface="Arial" charset="0"/>
                <a:ea typeface="ＭＳ Ｐゴシック" charset="0"/>
              </a:rPr>
              <a:t>Rythme</a:t>
            </a:r>
            <a:r>
              <a:rPr lang="en-GB" sz="3200" dirty="0">
                <a:latin typeface="Arial" charset="0"/>
                <a:ea typeface="ＭＳ Ｐゴシック" charset="0"/>
              </a:rPr>
              <a:t> et </a:t>
            </a:r>
            <a:r>
              <a:rPr lang="en-GB" sz="3200" dirty="0" err="1">
                <a:latin typeface="Arial" charset="0"/>
                <a:ea typeface="ＭＳ Ｐゴシック" charset="0"/>
              </a:rPr>
              <a:t>chronométrage</a:t>
            </a:r>
            <a:endParaRPr lang="en-GB" sz="3200" dirty="0">
              <a:latin typeface="Arial" charset="0"/>
              <a:ea typeface="ＭＳ Ｐゴシック" charset="0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5400" dirty="0" err="1">
                <a:latin typeface="Arial" charset="0"/>
                <a:ea typeface="ＭＳ Ｐゴシック" charset="0"/>
              </a:rPr>
              <a:t>Recevoir</a:t>
            </a:r>
            <a:r>
              <a:rPr lang="en-GB" sz="5400" dirty="0">
                <a:latin typeface="Arial" charset="0"/>
                <a:ea typeface="ＭＳ Ｐゴシック" charset="0"/>
              </a:rPr>
              <a:t> du feedback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497887" cy="4114800"/>
          </a:xfrm>
        </p:spPr>
        <p:txBody>
          <a:bodyPr/>
          <a:lstStyle/>
          <a:p>
            <a:r>
              <a:rPr lang="en-US" sz="4000" dirty="0" err="1">
                <a:latin typeface="Arial" charset="0"/>
                <a:ea typeface="ＭＳ Ｐゴシック" charset="0"/>
              </a:rPr>
              <a:t>Ecouter</a:t>
            </a:r>
            <a:endParaRPr lang="en-US" sz="4000" dirty="0">
              <a:latin typeface="Arial" charset="0"/>
              <a:ea typeface="ＭＳ Ｐゴシック" charset="0"/>
            </a:endParaRPr>
          </a:p>
          <a:p>
            <a:r>
              <a:rPr lang="en-US" sz="4000" dirty="0">
                <a:latin typeface="Arial" charset="0"/>
                <a:ea typeface="ＭＳ Ｐゴシック" charset="0"/>
              </a:rPr>
              <a:t>Ne pas </a:t>
            </a:r>
            <a:r>
              <a:rPr lang="en-US" sz="4000" dirty="0" err="1">
                <a:latin typeface="Arial" charset="0"/>
                <a:ea typeface="ＭＳ Ｐゴシック" charset="0"/>
              </a:rPr>
              <a:t>réagir</a:t>
            </a:r>
            <a:r>
              <a:rPr lang="en-US" sz="4000" dirty="0">
                <a:latin typeface="Arial" charset="0"/>
                <a:ea typeface="ＭＳ Ｐゴシック" charset="0"/>
              </a:rPr>
              <a:t> de </a:t>
            </a:r>
            <a:r>
              <a:rPr lang="en-US" sz="4000" dirty="0" err="1">
                <a:latin typeface="Arial" charset="0"/>
                <a:ea typeface="ＭＳ Ｐゴシック" charset="0"/>
              </a:rPr>
              <a:t>façon</a:t>
            </a:r>
            <a:r>
              <a:rPr lang="en-US" sz="4000" dirty="0">
                <a:latin typeface="Arial" charset="0"/>
                <a:ea typeface="ＭＳ Ｐゴシック" charset="0"/>
              </a:rPr>
              <a:t> excessive </a:t>
            </a:r>
          </a:p>
          <a:p>
            <a:r>
              <a:rPr lang="en-US" sz="4000" dirty="0" err="1">
                <a:latin typeface="Arial" charset="0"/>
                <a:ea typeface="ＭＳ Ｐゴシック" charset="0"/>
              </a:rPr>
              <a:t>Penser</a:t>
            </a:r>
            <a:r>
              <a:rPr lang="en-US" sz="4000" dirty="0">
                <a:latin typeface="Arial" charset="0"/>
                <a:ea typeface="ＭＳ Ｐゴシック" charset="0"/>
              </a:rPr>
              <a:t> “</a:t>
            </a:r>
            <a:r>
              <a:rPr lang="en-US" altLang="ja-JP" sz="4000" dirty="0" err="1">
                <a:latin typeface="Arial" charset="0"/>
                <a:ea typeface="ＭＳ Ｐゴシック" charset="0"/>
              </a:rPr>
              <a:t>est-ce</a:t>
            </a:r>
            <a:r>
              <a:rPr lang="en-US" altLang="ja-JP" sz="40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4000" dirty="0" err="1">
                <a:latin typeface="Arial" charset="0"/>
                <a:ea typeface="ＭＳ Ｐゴシック" charset="0"/>
              </a:rPr>
              <a:t>que</a:t>
            </a:r>
            <a:r>
              <a:rPr lang="en-US" altLang="ja-JP" sz="4000" dirty="0">
                <a:latin typeface="Arial" charset="0"/>
                <a:ea typeface="ＭＳ Ｐゴシック" charset="0"/>
              </a:rPr>
              <a:t> je </a:t>
            </a:r>
            <a:r>
              <a:rPr lang="en-US" altLang="ja-JP" sz="4000" dirty="0" err="1">
                <a:latin typeface="Arial" charset="0"/>
                <a:ea typeface="ＭＳ Ｐゴシック" charset="0"/>
              </a:rPr>
              <a:t>veux</a:t>
            </a:r>
            <a:r>
              <a:rPr lang="en-US" altLang="ja-JP" sz="4000" dirty="0">
                <a:latin typeface="Arial" charset="0"/>
                <a:ea typeface="ＭＳ Ｐゴシック" charset="0"/>
              </a:rPr>
              <a:t> le changer?</a:t>
            </a:r>
            <a:r>
              <a:rPr lang="en-US" sz="4000" dirty="0">
                <a:latin typeface="Arial" charset="0"/>
                <a:ea typeface="ＭＳ Ｐゴシック" charset="0"/>
              </a:rPr>
              <a:t>”</a:t>
            </a:r>
            <a:endParaRPr lang="en-US" altLang="ja-JP" sz="4000" dirty="0">
              <a:latin typeface="Arial" charset="0"/>
              <a:ea typeface="ＭＳ Ｐゴシック" charset="0"/>
            </a:endParaRPr>
          </a:p>
          <a:p>
            <a:r>
              <a:rPr lang="en-US" sz="4000" dirty="0">
                <a:latin typeface="Arial" charset="0"/>
                <a:ea typeface="ＭＳ Ｐゴシック" charset="0"/>
              </a:rPr>
              <a:t>Changer </a:t>
            </a:r>
            <a:r>
              <a:rPr lang="en-US" sz="4000" dirty="0" err="1">
                <a:latin typeface="Arial" charset="0"/>
                <a:ea typeface="ＭＳ Ｐゴシック" charset="0"/>
              </a:rPr>
              <a:t>votre</a:t>
            </a:r>
            <a:r>
              <a:rPr lang="en-US" sz="4000" dirty="0">
                <a:latin typeface="Arial" charset="0"/>
                <a:ea typeface="ＭＳ Ｐゴシック" charset="0"/>
              </a:rPr>
              <a:t> </a:t>
            </a:r>
            <a:r>
              <a:rPr lang="en-US" sz="4000" dirty="0" err="1">
                <a:latin typeface="Arial" charset="0"/>
                <a:ea typeface="ＭＳ Ｐゴシック" charset="0"/>
              </a:rPr>
              <a:t>comportement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en-GB" sz="22900">
                <a:latin typeface="Times New Roman" charset="0"/>
                <a:ea typeface="ＭＳ Ｐゴシック" charset="0"/>
              </a:rPr>
              <a:t>?</a:t>
            </a:r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37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40C09"/>
            </a:gs>
            <a:gs pos="100000">
              <a:srgbClr val="63171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en-GB" sz="5400" dirty="0">
                <a:latin typeface="Arial" charset="0"/>
                <a:ea typeface="ＭＳ Ｐゴシック" charset="0"/>
              </a:rPr>
              <a:t>Feedback</a:t>
            </a:r>
            <a:endParaRPr lang="en-GB" sz="4800" dirty="0">
              <a:latin typeface="Arial" charset="0"/>
              <a:ea typeface="ＭＳ Ｐゴシック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41148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sz="4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Résumé </a:t>
            </a:r>
            <a:endParaRPr lang="en-GB" sz="36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r>
              <a:rPr lang="en-GB" sz="4000" dirty="0">
                <a:latin typeface="Arial" charset="0"/>
                <a:ea typeface="ＭＳ Ｐゴシック" charset="0"/>
              </a:rPr>
              <a:t>Ce qui </a:t>
            </a:r>
            <a:r>
              <a:rPr lang="en-GB" sz="4000" dirty="0" err="1">
                <a:latin typeface="Arial" charset="0"/>
                <a:ea typeface="ＭＳ Ｐゴシック" charset="0"/>
              </a:rPr>
              <a:t>était</a:t>
            </a:r>
            <a:r>
              <a:rPr lang="en-GB" sz="4000" dirty="0">
                <a:latin typeface="Arial" charset="0"/>
                <a:ea typeface="ＭＳ Ｐゴシック" charset="0"/>
              </a:rPr>
              <a:t> bon?</a:t>
            </a:r>
          </a:p>
          <a:p>
            <a:r>
              <a:rPr lang="en-GB" sz="4000" dirty="0">
                <a:latin typeface="Arial" charset="0"/>
                <a:ea typeface="ＭＳ Ｐゴシック" charset="0"/>
              </a:rPr>
              <a:t>Ce qui </a:t>
            </a:r>
            <a:r>
              <a:rPr lang="en-GB" sz="4000" dirty="0" err="1">
                <a:latin typeface="Arial" charset="0"/>
                <a:ea typeface="ＭＳ Ｐゴシック" charset="0"/>
              </a:rPr>
              <a:t>peut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être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amélioré</a:t>
            </a:r>
            <a:r>
              <a:rPr lang="en-GB" sz="4000" dirty="0">
                <a:latin typeface="Arial" charset="0"/>
                <a:ea typeface="ＭＳ Ｐゴシック" charset="0"/>
              </a:rPr>
              <a:t>?</a:t>
            </a:r>
          </a:p>
          <a:p>
            <a:r>
              <a:rPr lang="en-GB" sz="4000" dirty="0" err="1">
                <a:latin typeface="Arial" charset="0"/>
                <a:ea typeface="ＭＳ Ｐゴシック" charset="0"/>
              </a:rPr>
              <a:t>Soyez</a:t>
            </a:r>
            <a:r>
              <a:rPr lang="en-GB" sz="4000" dirty="0">
                <a:latin typeface="Arial" charset="0"/>
                <a:ea typeface="ＭＳ Ｐゴシック" charset="0"/>
              </a:rPr>
              <a:t> précis</a:t>
            </a:r>
          </a:p>
          <a:p>
            <a:r>
              <a:rPr lang="en-GB" sz="4000" dirty="0">
                <a:latin typeface="Arial" charset="0"/>
                <a:ea typeface="ＭＳ Ｐゴシック" charset="0"/>
              </a:rPr>
              <a:t>Ambiance positive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38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>
              <a:ea typeface="+mj-ea"/>
              <a:cs typeface="+mj-cs"/>
            </a:endParaRPr>
          </a:p>
        </p:txBody>
      </p:sp>
      <p:sp>
        <p:nvSpPr>
          <p:cNvPr id="53250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53251" name="Picture 2" descr="H:\DCIM\110_PANA\P1100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388" y="188913"/>
            <a:ext cx="8785225" cy="13239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Méthodes d’enseignement</a:t>
            </a:r>
          </a:p>
        </p:txBody>
      </p:sp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39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sz="5400" dirty="0" err="1">
                <a:latin typeface="Arial" charset="0"/>
                <a:ea typeface="ＭＳ Ｐゴシック" charset="0"/>
              </a:rPr>
              <a:t>Principes</a:t>
            </a:r>
            <a:r>
              <a:rPr lang="en-GB" sz="5400" dirty="0">
                <a:latin typeface="Arial" charset="0"/>
                <a:ea typeface="ＭＳ Ｐゴシック" charset="0"/>
              </a:rPr>
              <a:t> de PTC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353425" cy="4114800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Adaptable aux pratiques locales</a:t>
            </a:r>
          </a:p>
          <a:p>
            <a:r>
              <a:rPr lang="en-GB" dirty="0" err="1">
                <a:latin typeface="Arial" charset="0"/>
                <a:ea typeface="ＭＳ Ｐゴシック" charset="0"/>
              </a:rPr>
              <a:t>Matériaux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</a:rPr>
              <a:t>d’enseignement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</a:rPr>
              <a:t>appropriés</a:t>
            </a:r>
            <a:endParaRPr lang="en-GB" dirty="0">
              <a:latin typeface="Arial" charset="0"/>
              <a:ea typeface="ＭＳ Ｐゴシック" charset="0"/>
            </a:endParaRPr>
          </a:p>
          <a:p>
            <a:r>
              <a:rPr lang="fr-FR" dirty="0">
                <a:latin typeface="Arial" charset="0"/>
                <a:ea typeface="ＭＳ Ｐゴシック" charset="0"/>
              </a:rPr>
              <a:t>Utiliser diverses méthodes d’enseignement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</a:p>
          <a:p>
            <a:r>
              <a:rPr lang="fr-FR" dirty="0">
                <a:latin typeface="Arial" charset="0"/>
                <a:ea typeface="ＭＳ Ｐゴシック" charset="0"/>
              </a:rPr>
              <a:t>Interaction positive et bons rapports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</a:p>
          <a:p>
            <a:r>
              <a:rPr lang="fr-FR" dirty="0">
                <a:latin typeface="Arial" charset="0"/>
                <a:ea typeface="ＭＳ Ｐゴシック" charset="0"/>
              </a:rPr>
              <a:t>Encourager une participation locale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fr-FR" dirty="0">
                <a:latin typeface="Arial" charset="0"/>
                <a:ea typeface="ＭＳ Ｐゴシック" charset="0"/>
              </a:rPr>
              <a:t>et en tirer des enseignements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64738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4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16165D"/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sz="5400" dirty="0" err="1">
                <a:latin typeface="Arial" charset="0"/>
                <a:ea typeface="ＭＳ Ｐゴシック" charset="0"/>
              </a:rPr>
              <a:t>Méthodes</a:t>
            </a:r>
            <a:r>
              <a:rPr lang="en-GB" sz="5400" dirty="0">
                <a:latin typeface="Arial" charset="0"/>
                <a:ea typeface="ＭＳ Ｐゴシック" charset="0"/>
              </a:rPr>
              <a:t> </a:t>
            </a:r>
            <a:r>
              <a:rPr lang="en-GB" sz="5400" dirty="0" err="1">
                <a:latin typeface="Arial" charset="0"/>
                <a:ea typeface="ＭＳ Ｐゴシック" charset="0"/>
              </a:rPr>
              <a:t>d’enseignement</a:t>
            </a:r>
            <a:br>
              <a:rPr lang="en-GB" sz="5400" dirty="0">
                <a:latin typeface="Arial" charset="0"/>
                <a:ea typeface="ＭＳ Ｐゴシック" charset="0"/>
              </a:rPr>
            </a:br>
            <a:endParaRPr lang="en-GB" sz="5400" dirty="0">
              <a:latin typeface="Arial" charset="0"/>
              <a:ea typeface="ＭＳ Ｐゴシック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583613" cy="4497387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sz="4000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Objectifs</a:t>
            </a:r>
            <a:endParaRPr lang="en-GB" sz="40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r>
              <a:rPr lang="en-GB" sz="3600" dirty="0" err="1">
                <a:latin typeface="Arial" charset="0"/>
                <a:ea typeface="ＭＳ Ｐゴシック" charset="0"/>
              </a:rPr>
              <a:t>Comprendre</a:t>
            </a:r>
            <a:r>
              <a:rPr lang="en-GB" sz="3600" dirty="0">
                <a:latin typeface="Arial" charset="0"/>
                <a:ea typeface="ＭＳ Ｐゴシック" charset="0"/>
              </a:rPr>
              <a:t> comment </a:t>
            </a:r>
            <a:r>
              <a:rPr lang="en-GB" sz="3600" dirty="0" err="1">
                <a:latin typeface="Arial" charset="0"/>
                <a:ea typeface="ＭＳ Ｐゴシック" charset="0"/>
              </a:rPr>
              <a:t>planifier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votre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enseignement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</a:p>
          <a:p>
            <a:r>
              <a:rPr lang="en-GB" sz="3600" dirty="0">
                <a:latin typeface="Arial" charset="0"/>
                <a:ea typeface="ＭＳ Ｐゴシック" charset="0"/>
              </a:rPr>
              <a:t>Utiliser </a:t>
            </a:r>
            <a:r>
              <a:rPr lang="en-GB" sz="3600" dirty="0" err="1">
                <a:latin typeface="Arial" charset="0"/>
                <a:ea typeface="ＭＳ Ｐゴシック" charset="0"/>
              </a:rPr>
              <a:t>différentes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méthodes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d’enseignement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r>
              <a:rPr lang="en-GB" sz="3600" dirty="0" err="1">
                <a:latin typeface="Arial" charset="0"/>
                <a:ea typeface="ＭＳ Ｐゴシック" charset="0"/>
              </a:rPr>
              <a:t>Comprendre</a:t>
            </a:r>
            <a:r>
              <a:rPr lang="en-GB" sz="3600" dirty="0">
                <a:latin typeface="Arial" charset="0"/>
                <a:ea typeface="ＭＳ Ｐゴシック" charset="0"/>
              </a:rPr>
              <a:t> des situations </a:t>
            </a:r>
            <a:r>
              <a:rPr lang="en-GB" sz="3600" dirty="0" err="1">
                <a:latin typeface="Arial" charset="0"/>
                <a:ea typeface="ＭＳ Ｐゴシック" charset="0"/>
              </a:rPr>
              <a:t>d’enseignement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difficiles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40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600200"/>
          </a:xfrm>
        </p:spPr>
        <p:txBody>
          <a:bodyPr/>
          <a:lstStyle/>
          <a:p>
            <a:pPr>
              <a:defRPr/>
            </a:pPr>
            <a:r>
              <a:rPr lang="en-GB" sz="5400" dirty="0" err="1">
                <a:latin typeface="Arial" charset="0"/>
                <a:ea typeface="ＭＳ Ｐゴシック" charset="0"/>
              </a:rPr>
              <a:t>Méthodes</a:t>
            </a:r>
            <a:r>
              <a:rPr lang="en-GB" sz="5400" dirty="0">
                <a:latin typeface="Arial" charset="0"/>
                <a:ea typeface="ＭＳ Ｐゴシック" charset="0"/>
              </a:rPr>
              <a:t> </a:t>
            </a:r>
            <a:r>
              <a:rPr lang="en-GB" sz="5400" dirty="0" err="1">
                <a:latin typeface="Arial" charset="0"/>
                <a:ea typeface="ＭＳ Ｐゴシック" charset="0"/>
              </a:rPr>
              <a:t>d’enseignement</a:t>
            </a:r>
            <a:endParaRPr lang="en-GB" sz="5400" dirty="0">
              <a:latin typeface="Arial" charset="0"/>
              <a:ea typeface="ＭＳ Ｐゴシック" charset="0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r>
              <a:rPr lang="en-GB" sz="4000" dirty="0" err="1">
                <a:latin typeface="Arial" charset="0"/>
                <a:ea typeface="ＭＳ Ｐゴシック" charset="0"/>
              </a:rPr>
              <a:t>Planification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pPr lvl="1" indent="-382588"/>
            <a:r>
              <a:rPr lang="en-GB" sz="3200" dirty="0">
                <a:latin typeface="Arial" charset="0"/>
                <a:ea typeface="ＭＳ Ｐゴシック" charset="0"/>
              </a:rPr>
              <a:t>A qui </a:t>
            </a:r>
            <a:r>
              <a:rPr lang="en-GB" sz="3200" dirty="0" err="1">
                <a:latin typeface="Arial" charset="0"/>
                <a:ea typeface="ＭＳ Ｐゴシック" charset="0"/>
              </a:rPr>
              <a:t>allez-vous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  <a:r>
              <a:rPr lang="en-GB" sz="3200" dirty="0" err="1">
                <a:latin typeface="Arial" charset="0"/>
                <a:ea typeface="ＭＳ Ｐゴシック" charset="0"/>
              </a:rPr>
              <a:t>enseigner</a:t>
            </a:r>
            <a:r>
              <a:rPr lang="en-GB" sz="3200" dirty="0">
                <a:latin typeface="Arial" charset="0"/>
                <a:ea typeface="ＭＳ Ｐゴシック" charset="0"/>
              </a:rPr>
              <a:t>, </a:t>
            </a:r>
            <a:r>
              <a:rPr lang="en-GB" sz="3200" dirty="0" err="1">
                <a:latin typeface="Arial" charset="0"/>
                <a:ea typeface="ＭＳ Ｐゴシック" charset="0"/>
              </a:rPr>
              <a:t>sur</a:t>
            </a:r>
            <a:r>
              <a:rPr lang="en-GB" sz="3200" dirty="0">
                <a:latin typeface="Arial" charset="0"/>
                <a:ea typeface="ＭＳ Ｐゴシック" charset="0"/>
              </a:rPr>
              <a:t> quoi, et comment</a:t>
            </a:r>
          </a:p>
          <a:p>
            <a:pPr lvl="1" indent="-382588"/>
            <a:r>
              <a:rPr lang="en-GB" sz="3200" dirty="0" err="1">
                <a:latin typeface="Arial" charset="0"/>
                <a:ea typeface="ＭＳ Ｐゴシック" charset="0"/>
              </a:rPr>
              <a:t>Environnement</a:t>
            </a:r>
            <a:endParaRPr lang="en-GB" sz="3200" dirty="0">
              <a:latin typeface="Arial" charset="0"/>
              <a:ea typeface="ＭＳ Ｐゴシック" charset="0"/>
            </a:endParaRPr>
          </a:p>
          <a:p>
            <a:r>
              <a:rPr lang="en-GB" sz="4000" dirty="0">
                <a:latin typeface="Arial" charset="0"/>
                <a:ea typeface="ＭＳ Ｐゴシック" charset="0"/>
              </a:rPr>
              <a:t>La séance </a:t>
            </a:r>
            <a:r>
              <a:rPr lang="en-GB" sz="4000" dirty="0" err="1">
                <a:latin typeface="Arial" charset="0"/>
                <a:ea typeface="ＭＳ Ｐゴシック" charset="0"/>
              </a:rPr>
              <a:t>d’enseignement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pPr lvl="1" indent="-382588"/>
            <a:r>
              <a:rPr lang="en-GB" sz="3200" dirty="0">
                <a:latin typeface="Arial" charset="0"/>
                <a:ea typeface="ＭＳ Ｐゴシック" charset="0"/>
              </a:rPr>
              <a:t>Début</a:t>
            </a:r>
          </a:p>
          <a:p>
            <a:pPr lvl="1" indent="-382588"/>
            <a:r>
              <a:rPr lang="en-GB" sz="3200" dirty="0">
                <a:latin typeface="Arial" charset="0"/>
                <a:ea typeface="ＭＳ Ｐゴシック" charset="0"/>
              </a:rPr>
              <a:t>Milieu</a:t>
            </a:r>
          </a:p>
          <a:p>
            <a:pPr lvl="1" indent="-382588"/>
            <a:r>
              <a:rPr lang="en-GB" sz="3200" dirty="0">
                <a:latin typeface="Arial" charset="0"/>
                <a:ea typeface="ＭＳ Ｐゴシック" charset="0"/>
              </a:rPr>
              <a:t>Fin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41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57200"/>
            <a:ext cx="8713787" cy="1143000"/>
          </a:xfrm>
        </p:spPr>
        <p:txBody>
          <a:bodyPr/>
          <a:lstStyle/>
          <a:p>
            <a:pPr>
              <a:defRPr/>
            </a:pPr>
            <a:r>
              <a:rPr lang="en-GB" sz="5400" dirty="0" err="1">
                <a:latin typeface="Arial" charset="0"/>
                <a:ea typeface="ＭＳ Ｐゴシック" charset="0"/>
              </a:rPr>
              <a:t>Planifier</a:t>
            </a:r>
            <a:r>
              <a:rPr lang="en-GB" sz="5400" dirty="0">
                <a:latin typeface="Arial" charset="0"/>
                <a:ea typeface="ＭＳ Ｐゴシック" charset="0"/>
              </a:rPr>
              <a:t> </a:t>
            </a:r>
            <a:r>
              <a:rPr lang="en-GB" sz="5400" dirty="0" err="1">
                <a:latin typeface="Arial" charset="0"/>
                <a:ea typeface="ＭＳ Ｐゴシック" charset="0"/>
              </a:rPr>
              <a:t>votre</a:t>
            </a:r>
            <a:r>
              <a:rPr lang="en-GB" sz="5400" dirty="0">
                <a:latin typeface="Arial" charset="0"/>
                <a:ea typeface="ＭＳ Ｐゴシック" charset="0"/>
              </a:rPr>
              <a:t> </a:t>
            </a:r>
            <a:r>
              <a:rPr lang="en-GB" sz="5400" dirty="0" err="1">
                <a:latin typeface="Arial" charset="0"/>
                <a:ea typeface="ＭＳ Ｐゴシック" charset="0"/>
              </a:rPr>
              <a:t>enseignement</a:t>
            </a:r>
            <a:endParaRPr lang="en-GB" sz="5400" dirty="0">
              <a:latin typeface="Arial" charset="0"/>
              <a:ea typeface="ＭＳ Ｐゴシック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20938"/>
            <a:ext cx="80010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A qui </a:t>
            </a:r>
            <a:r>
              <a:rPr lang="en-GB" sz="3600" dirty="0" err="1">
                <a:latin typeface="Arial" charset="0"/>
                <a:ea typeface="ＭＳ Ｐゴシック" charset="0"/>
              </a:rPr>
              <a:t>enseignez-vous</a:t>
            </a:r>
            <a:r>
              <a:rPr lang="en-GB" sz="3600" dirty="0">
                <a:latin typeface="Arial" charset="0"/>
                <a:ea typeface="ＭＳ Ｐゴシック" charset="0"/>
              </a:rPr>
              <a:t>?</a:t>
            </a:r>
          </a:p>
          <a:p>
            <a:pPr lvl="1" indent="-382588">
              <a:lnSpc>
                <a:spcPct val="90000"/>
              </a:lnSpc>
            </a:pPr>
            <a:r>
              <a:rPr lang="en-GB" dirty="0">
                <a:latin typeface="Arial" charset="0"/>
                <a:ea typeface="ＭＳ Ｐゴシック" charset="0"/>
              </a:rPr>
              <a:t>Taille du </a:t>
            </a:r>
            <a:r>
              <a:rPr lang="en-GB" dirty="0" err="1">
                <a:latin typeface="Arial" charset="0"/>
                <a:ea typeface="ＭＳ Ｐゴシック" charset="0"/>
              </a:rPr>
              <a:t>groupe</a:t>
            </a:r>
            <a:endParaRPr lang="en-GB" dirty="0">
              <a:latin typeface="Arial" charset="0"/>
              <a:ea typeface="ＭＳ Ｐゴシック" charset="0"/>
            </a:endParaRPr>
          </a:p>
          <a:p>
            <a:pPr lvl="1" indent="-382588">
              <a:lnSpc>
                <a:spcPct val="90000"/>
              </a:lnSpc>
            </a:pPr>
            <a:r>
              <a:rPr lang="en-GB" dirty="0" err="1">
                <a:latin typeface="Arial" charset="0"/>
                <a:ea typeface="ＭＳ Ｐゴシック" charset="0"/>
              </a:rPr>
              <a:t>Niveau</a:t>
            </a:r>
            <a:r>
              <a:rPr lang="en-GB" dirty="0">
                <a:latin typeface="Arial" charset="0"/>
                <a:ea typeface="ＭＳ Ｐゴシック" charset="0"/>
              </a:rPr>
              <a:t> de </a:t>
            </a:r>
            <a:r>
              <a:rPr lang="en-GB" dirty="0" err="1">
                <a:latin typeface="Arial" charset="0"/>
                <a:ea typeface="ＭＳ Ｐゴシック" charset="0"/>
              </a:rPr>
              <a:t>connaissances</a:t>
            </a:r>
            <a:endParaRPr lang="en-GB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3600" dirty="0" err="1">
                <a:latin typeface="Arial" charset="0"/>
                <a:ea typeface="ＭＳ Ｐゴシック" charset="0"/>
              </a:rPr>
              <a:t>Qu’est-ce</a:t>
            </a:r>
            <a:r>
              <a:rPr lang="en-GB" sz="3600" dirty="0">
                <a:latin typeface="Arial" charset="0"/>
                <a:ea typeface="ＭＳ Ｐゴシック" charset="0"/>
              </a:rPr>
              <a:t> que </a:t>
            </a:r>
            <a:r>
              <a:rPr lang="en-GB" sz="3600" dirty="0" err="1">
                <a:latin typeface="Arial" charset="0"/>
                <a:ea typeface="ＭＳ Ｐゴシック" charset="0"/>
              </a:rPr>
              <a:t>vous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enseignez</a:t>
            </a:r>
            <a:r>
              <a:rPr lang="en-GB" sz="3600" dirty="0">
                <a:latin typeface="Arial" charset="0"/>
                <a:ea typeface="ＭＳ Ｐゴシック" charset="0"/>
              </a:rPr>
              <a:t>?</a:t>
            </a:r>
          </a:p>
          <a:p>
            <a:pPr lvl="1" indent="-382588">
              <a:lnSpc>
                <a:spcPct val="90000"/>
              </a:lnSpc>
            </a:pPr>
            <a:r>
              <a:rPr lang="en-GB" dirty="0" err="1">
                <a:latin typeface="Arial" charset="0"/>
                <a:ea typeface="ＭＳ Ｐゴシック" charset="0"/>
              </a:rPr>
              <a:t>Résultats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</a:rPr>
              <a:t>d’apprentissage</a:t>
            </a:r>
            <a:endParaRPr lang="en-GB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Comment </a:t>
            </a:r>
            <a:r>
              <a:rPr lang="en-GB" sz="3600" dirty="0" err="1">
                <a:latin typeface="Arial" charset="0"/>
                <a:ea typeface="ＭＳ Ｐゴシック" charset="0"/>
              </a:rPr>
              <a:t>enseignez-vous</a:t>
            </a:r>
            <a:r>
              <a:rPr lang="en-GB" sz="3600" dirty="0">
                <a:latin typeface="Arial" charset="0"/>
                <a:ea typeface="ＭＳ Ｐゴシック" charset="0"/>
              </a:rPr>
              <a:t>?</a:t>
            </a:r>
          </a:p>
          <a:p>
            <a:pPr lvl="1" indent="-382588">
              <a:lnSpc>
                <a:spcPct val="90000"/>
              </a:lnSpc>
            </a:pPr>
            <a:r>
              <a:rPr lang="en-GB" dirty="0" err="1">
                <a:latin typeface="Arial" charset="0"/>
                <a:ea typeface="ＭＳ Ｐゴシック" charset="0"/>
              </a:rPr>
              <a:t>Conférences</a:t>
            </a:r>
            <a:r>
              <a:rPr lang="en-GB" dirty="0">
                <a:latin typeface="Arial" charset="0"/>
                <a:ea typeface="ＭＳ Ｐゴシック" charset="0"/>
              </a:rPr>
              <a:t>, </a:t>
            </a:r>
            <a:r>
              <a:rPr lang="en-GB" dirty="0" err="1">
                <a:latin typeface="Arial" charset="0"/>
                <a:ea typeface="ＭＳ Ｐゴシック" charset="0"/>
              </a:rPr>
              <a:t>groupes</a:t>
            </a:r>
            <a:r>
              <a:rPr lang="en-GB" dirty="0">
                <a:latin typeface="Arial" charset="0"/>
                <a:ea typeface="ＭＳ Ｐゴシック" charset="0"/>
              </a:rPr>
              <a:t> de discussion, </a:t>
            </a:r>
            <a:r>
              <a:rPr lang="en-GB" dirty="0" err="1">
                <a:latin typeface="Arial" charset="0"/>
                <a:ea typeface="ＭＳ Ｐゴシック" charset="0"/>
              </a:rPr>
              <a:t>compétences</a:t>
            </a:r>
            <a:r>
              <a:rPr lang="en-GB" dirty="0">
                <a:latin typeface="Arial" charset="0"/>
                <a:ea typeface="ＭＳ Ｐゴシック" charset="0"/>
              </a:rPr>
              <a:t>, </a:t>
            </a:r>
            <a:r>
              <a:rPr lang="en-GB" dirty="0" err="1">
                <a:latin typeface="Arial" charset="0"/>
                <a:ea typeface="ＭＳ Ｐゴシック" charset="0"/>
              </a:rPr>
              <a:t>scénarios</a:t>
            </a:r>
            <a:r>
              <a:rPr lang="en-GB" dirty="0"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42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268413"/>
          </a:xfrm>
        </p:spPr>
        <p:txBody>
          <a:bodyPr/>
          <a:lstStyle/>
          <a:p>
            <a:pPr>
              <a:defRPr/>
            </a:pPr>
            <a:r>
              <a:rPr lang="en-US" sz="5400" dirty="0" err="1">
                <a:latin typeface="Arial" charset="0"/>
                <a:ea typeface="ＭＳ Ｐゴシック" charset="0"/>
              </a:rPr>
              <a:t>Environnement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734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11188" y="1844675"/>
            <a:ext cx="7772400" cy="4683125"/>
          </a:xfrm>
        </p:spPr>
        <p:txBody>
          <a:bodyPr/>
          <a:lstStyle/>
          <a:p>
            <a:r>
              <a:rPr lang="en-GB" sz="3600" dirty="0" err="1">
                <a:latin typeface="Arial" charset="0"/>
                <a:ea typeface="ＭＳ Ｐゴシック" charset="0"/>
              </a:rPr>
              <a:t>Choisir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l’équipement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</a:p>
          <a:p>
            <a:pPr marL="722313" lvl="2" indent="-361950"/>
            <a:r>
              <a:rPr lang="en-GB" sz="3200" dirty="0" err="1">
                <a:latin typeface="Arial" charset="0"/>
                <a:ea typeface="ＭＳ Ｐゴシック" charset="0"/>
              </a:rPr>
              <a:t>Powerpoint</a:t>
            </a:r>
            <a:r>
              <a:rPr lang="en-GB" sz="3200" dirty="0">
                <a:latin typeface="Arial" charset="0"/>
                <a:ea typeface="ＭＳ Ｐゴシック" charset="0"/>
              </a:rPr>
              <a:t>, tableau noir </a:t>
            </a:r>
            <a:r>
              <a:rPr lang="en-GB" sz="3200" dirty="0" err="1">
                <a:latin typeface="Arial" charset="0"/>
                <a:ea typeface="ＭＳ Ｐゴシック" charset="0"/>
              </a:rPr>
              <a:t>ou</a:t>
            </a:r>
            <a:r>
              <a:rPr lang="en-GB" sz="3200" dirty="0">
                <a:latin typeface="Arial" charset="0"/>
                <a:ea typeface="ＭＳ Ｐゴシック" charset="0"/>
              </a:rPr>
              <a:t> blanc</a:t>
            </a:r>
          </a:p>
          <a:p>
            <a:pPr marL="722313" lvl="2" indent="-361950"/>
            <a:r>
              <a:rPr lang="en-GB" sz="3200" dirty="0" err="1">
                <a:latin typeface="Arial" charset="0"/>
                <a:ea typeface="ＭＳ Ｐゴシック" charset="0"/>
              </a:rPr>
              <a:t>N’utiliser</a:t>
            </a:r>
            <a:r>
              <a:rPr lang="en-GB" sz="3200" dirty="0">
                <a:latin typeface="Arial" charset="0"/>
                <a:ea typeface="ＭＳ Ｐゴシック" charset="0"/>
              </a:rPr>
              <a:t> que </a:t>
            </a:r>
            <a:r>
              <a:rPr lang="en-GB" sz="3200" dirty="0" err="1">
                <a:latin typeface="Arial" charset="0"/>
                <a:ea typeface="ＭＳ Ｐゴシック" charset="0"/>
              </a:rPr>
              <a:t>ce</a:t>
            </a:r>
            <a:r>
              <a:rPr lang="en-GB" sz="3200">
                <a:latin typeface="Arial" charset="0"/>
                <a:ea typeface="ＭＳ Ｐゴシック" charset="0"/>
              </a:rPr>
              <a:t> qui </a:t>
            </a:r>
            <a:r>
              <a:rPr lang="en-GB" sz="3200" dirty="0" err="1">
                <a:latin typeface="Arial" charset="0"/>
                <a:ea typeface="ＭＳ Ｐゴシック" charset="0"/>
              </a:rPr>
              <a:t>est</a:t>
            </a:r>
            <a:r>
              <a:rPr lang="en-GB" sz="3200" dirty="0">
                <a:latin typeface="Arial" charset="0"/>
                <a:ea typeface="ＭＳ Ｐゴシック" charset="0"/>
              </a:rPr>
              <a:t> disponible </a:t>
            </a:r>
            <a:r>
              <a:rPr lang="en-GB" sz="3200" dirty="0" err="1">
                <a:latin typeface="Arial" charset="0"/>
                <a:ea typeface="ＭＳ Ｐゴシック" charset="0"/>
              </a:rPr>
              <a:t>localement</a:t>
            </a:r>
            <a:endParaRPr lang="en-GB" sz="2800" dirty="0">
              <a:latin typeface="Arial" charset="0"/>
              <a:ea typeface="ＭＳ Ｐゴシック" charset="0"/>
            </a:endParaRPr>
          </a:p>
          <a:p>
            <a:r>
              <a:rPr lang="en-GB" sz="3600" dirty="0" err="1">
                <a:latin typeface="Arial" charset="0"/>
                <a:ea typeface="ＭＳ Ｐゴシック" charset="0"/>
              </a:rPr>
              <a:t>Choisir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l’aménagement</a:t>
            </a:r>
            <a:r>
              <a:rPr lang="en-GB" sz="3600" dirty="0">
                <a:latin typeface="Arial" charset="0"/>
                <a:ea typeface="ＭＳ Ｐゴシック" charset="0"/>
              </a:rPr>
              <a:t> de la piece</a:t>
            </a:r>
          </a:p>
          <a:p>
            <a:pPr marL="722313" lvl="2" indent="-361950"/>
            <a:r>
              <a:rPr lang="en-GB" sz="3200" dirty="0" err="1">
                <a:latin typeface="Arial" charset="0"/>
                <a:ea typeface="ＭＳ Ｐゴシック" charset="0"/>
              </a:rPr>
              <a:t>Déplacer</a:t>
            </a:r>
            <a:r>
              <a:rPr lang="en-GB" sz="3200" dirty="0">
                <a:latin typeface="Arial" charset="0"/>
                <a:ea typeface="ＭＳ Ｐゴシック" charset="0"/>
              </a:rPr>
              <a:t> les chaises </a:t>
            </a:r>
            <a:r>
              <a:rPr lang="en-GB" sz="3200" dirty="0" err="1">
                <a:latin typeface="Arial" charset="0"/>
                <a:ea typeface="ＭＳ Ｐゴシック" charset="0"/>
              </a:rPr>
              <a:t>si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  <a:r>
              <a:rPr lang="en-GB" sz="3200" dirty="0" err="1">
                <a:latin typeface="Arial" charset="0"/>
                <a:ea typeface="ＭＳ Ｐゴシック" charset="0"/>
              </a:rPr>
              <a:t>nécessaire</a:t>
            </a:r>
            <a:endParaRPr lang="en-GB" sz="3200" dirty="0">
              <a:latin typeface="Arial" charset="0"/>
              <a:ea typeface="ＭＳ Ｐゴシック" charset="0"/>
            </a:endParaRPr>
          </a:p>
          <a:p>
            <a:pPr marL="722313" lvl="2" indent="-361950"/>
            <a:r>
              <a:rPr lang="en-GB" sz="3200" dirty="0" err="1">
                <a:latin typeface="Arial" charset="0"/>
                <a:ea typeface="ＭＳ Ｐゴシック" charset="0"/>
              </a:rPr>
              <a:t>Vérifier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  <a:r>
              <a:rPr lang="en-GB" sz="3200" dirty="0" err="1">
                <a:latin typeface="Arial" charset="0"/>
                <a:ea typeface="ＭＳ Ｐゴシック" charset="0"/>
              </a:rPr>
              <a:t>l’éclairage</a:t>
            </a:r>
            <a:r>
              <a:rPr lang="en-GB" sz="3200" dirty="0">
                <a:latin typeface="Arial" charset="0"/>
                <a:ea typeface="ＭＳ Ｐゴシック" charset="0"/>
              </a:rPr>
              <a:t>, la </a:t>
            </a:r>
            <a:r>
              <a:rPr lang="en-GB" sz="3200" dirty="0" err="1">
                <a:latin typeface="Arial" charset="0"/>
                <a:ea typeface="ＭＳ Ｐゴシック" charset="0"/>
              </a:rPr>
              <a:t>climatisation</a:t>
            </a:r>
            <a:r>
              <a:rPr lang="en-GB" sz="3200" dirty="0">
                <a:latin typeface="Arial" charset="0"/>
                <a:ea typeface="ＭＳ Ｐゴシック" charset="0"/>
              </a:rPr>
              <a:t>, le bruit, les portables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43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0"/>
            <a:ext cx="7772400" cy="1600200"/>
          </a:xfrm>
        </p:spPr>
        <p:txBody>
          <a:bodyPr/>
          <a:lstStyle/>
          <a:p>
            <a:pPr>
              <a:defRPr/>
            </a:pPr>
            <a:r>
              <a:rPr lang="en-GB" sz="5400" dirty="0">
                <a:latin typeface="Arial" charset="0"/>
                <a:ea typeface="ＭＳ Ｐゴシック" charset="0"/>
              </a:rPr>
              <a:t>Prestation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5064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4000" dirty="0">
                <a:latin typeface="Arial" charset="0"/>
                <a:ea typeface="ＭＳ Ｐゴシック" charset="0"/>
              </a:rPr>
              <a:t>Début</a:t>
            </a:r>
          </a:p>
          <a:p>
            <a:pPr lvl="1" indent="-382588">
              <a:lnSpc>
                <a:spcPct val="90000"/>
              </a:lnSpc>
            </a:pPr>
            <a:r>
              <a:rPr lang="en-GB" sz="3600" dirty="0" err="1">
                <a:latin typeface="Arial" charset="0"/>
                <a:ea typeface="ＭＳ Ｐゴシック" charset="0"/>
              </a:rPr>
              <a:t>Préciser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l’objectif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4000" dirty="0">
                <a:latin typeface="Arial" charset="0"/>
                <a:ea typeface="ＭＳ Ｐゴシック" charset="0"/>
              </a:rPr>
              <a:t>Milieu</a:t>
            </a:r>
          </a:p>
          <a:p>
            <a:pPr lvl="1" indent="-382588">
              <a:lnSpc>
                <a:spcPct val="90000"/>
              </a:lnSpc>
            </a:pPr>
            <a:r>
              <a:rPr lang="en-GB" sz="3600" dirty="0" err="1">
                <a:latin typeface="Arial" charset="0"/>
                <a:ea typeface="ＭＳ Ｐゴシック" charset="0"/>
              </a:rPr>
              <a:t>Enseigner</a:t>
            </a:r>
            <a:r>
              <a:rPr lang="en-GB" sz="3600" dirty="0">
                <a:latin typeface="Arial" charset="0"/>
                <a:ea typeface="ＭＳ Ｐゴシック" charset="0"/>
              </a:rPr>
              <a:t> le </a:t>
            </a:r>
            <a:r>
              <a:rPr lang="en-GB" sz="3600" dirty="0" err="1">
                <a:latin typeface="Arial" charset="0"/>
                <a:ea typeface="ＭＳ Ｐゴシック" charset="0"/>
              </a:rPr>
              <a:t>contenu</a:t>
            </a:r>
            <a:r>
              <a:rPr lang="en-GB" sz="3600" dirty="0">
                <a:latin typeface="Arial" charset="0"/>
                <a:ea typeface="ＭＳ Ｐゴシック" charset="0"/>
              </a:rPr>
              <a:t> de PTC de manière interactive</a:t>
            </a:r>
          </a:p>
          <a:p>
            <a:pPr>
              <a:lnSpc>
                <a:spcPct val="90000"/>
              </a:lnSpc>
            </a:pPr>
            <a:r>
              <a:rPr lang="en-GB" sz="4000" dirty="0">
                <a:latin typeface="Arial" charset="0"/>
                <a:ea typeface="ＭＳ Ｐゴシック" charset="0"/>
              </a:rPr>
              <a:t>Fin</a:t>
            </a:r>
          </a:p>
          <a:p>
            <a:pPr lvl="1" indent="-382588"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Questions</a:t>
            </a:r>
          </a:p>
          <a:p>
            <a:pPr lvl="1" indent="-382588"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Résumé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44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5400" i="1" dirty="0" err="1">
                <a:latin typeface="Arial" charset="0"/>
                <a:ea typeface="ＭＳ Ｐゴシック" charset="0"/>
              </a:rPr>
              <a:t>Ou</a:t>
            </a:r>
            <a:r>
              <a:rPr lang="en-GB" sz="5400" dirty="0">
                <a:latin typeface="Arial" charset="0"/>
                <a:ea typeface="ＭＳ Ｐゴシック" charset="0"/>
              </a:rPr>
              <a:t>…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450262" cy="4114800"/>
          </a:xfrm>
        </p:spPr>
        <p:txBody>
          <a:bodyPr/>
          <a:lstStyle/>
          <a:p>
            <a:r>
              <a:rPr lang="en-GB" sz="4000" dirty="0" err="1">
                <a:latin typeface="Arial" charset="0"/>
                <a:ea typeface="ＭＳ Ｐゴシック" charset="0"/>
              </a:rPr>
              <a:t>Dites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ce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que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vous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allez</a:t>
            </a:r>
            <a:r>
              <a:rPr lang="en-GB" sz="4000" dirty="0">
                <a:latin typeface="Arial" charset="0"/>
                <a:ea typeface="ＭＳ Ｐゴシック" charset="0"/>
              </a:rPr>
              <a:t> dire</a:t>
            </a:r>
          </a:p>
          <a:p>
            <a:endParaRPr lang="en-GB" sz="4000" dirty="0">
              <a:latin typeface="Arial" charset="0"/>
              <a:ea typeface="ＭＳ Ｐゴシック" charset="0"/>
            </a:endParaRPr>
          </a:p>
          <a:p>
            <a:r>
              <a:rPr lang="en-GB" sz="4000" dirty="0" err="1">
                <a:latin typeface="Arial" charset="0"/>
                <a:ea typeface="ＭＳ Ｐゴシック" charset="0"/>
              </a:rPr>
              <a:t>Dites</a:t>
            </a:r>
            <a:r>
              <a:rPr lang="en-GB" sz="4000" dirty="0">
                <a:latin typeface="Arial" charset="0"/>
                <a:ea typeface="ＭＳ Ｐゴシック" charset="0"/>
              </a:rPr>
              <a:t>-le</a:t>
            </a:r>
          </a:p>
          <a:p>
            <a:endParaRPr lang="en-GB" sz="4000" dirty="0">
              <a:latin typeface="Arial" charset="0"/>
              <a:ea typeface="ＭＳ Ｐゴシック" charset="0"/>
            </a:endParaRPr>
          </a:p>
          <a:p>
            <a:r>
              <a:rPr lang="en-GB" sz="4000" dirty="0" err="1">
                <a:latin typeface="Arial" charset="0"/>
                <a:ea typeface="ＭＳ Ｐゴシック" charset="0"/>
              </a:rPr>
              <a:t>Dites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ce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que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vous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avez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dit</a:t>
            </a:r>
            <a:endParaRPr lang="en-GB" sz="3600" dirty="0">
              <a:latin typeface="Arial" charset="0"/>
              <a:ea typeface="ＭＳ Ｐゴシック" charset="0"/>
            </a:endParaRP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45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sz="5400" dirty="0">
                <a:latin typeface="Arial" charset="0"/>
                <a:ea typeface="ＭＳ Ｐゴシック" charset="0"/>
              </a:rPr>
              <a:t>Situations </a:t>
            </a:r>
            <a:r>
              <a:rPr lang="en-GB" sz="5400" dirty="0" err="1">
                <a:latin typeface="Arial" charset="0"/>
                <a:ea typeface="ＭＳ Ｐゴシック" charset="0"/>
              </a:rPr>
              <a:t>d’enseignement</a:t>
            </a:r>
            <a:r>
              <a:rPr lang="en-GB" sz="5400" dirty="0">
                <a:latin typeface="Arial" charset="0"/>
                <a:ea typeface="ＭＳ Ｐゴシック" charset="0"/>
              </a:rPr>
              <a:t> </a:t>
            </a:r>
            <a:r>
              <a:rPr lang="en-GB" sz="5400" dirty="0" err="1">
                <a:latin typeface="Arial" charset="0"/>
                <a:ea typeface="ＭＳ Ｐゴシック" charset="0"/>
              </a:rPr>
              <a:t>difficiles</a:t>
            </a:r>
            <a:endParaRPr lang="en-GB" sz="5400" dirty="0">
              <a:latin typeface="Arial" charset="0"/>
              <a:ea typeface="ＭＳ Ｐゴシック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70024"/>
            <a:ext cx="83820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Times" charset="0"/>
              <a:buNone/>
            </a:pPr>
            <a:r>
              <a:rPr lang="en-GB" sz="4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Que faire </a:t>
            </a:r>
            <a:r>
              <a:rPr lang="en-GB" sz="4000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si</a:t>
            </a:r>
            <a:r>
              <a:rPr lang="en-GB" sz="4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…?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</a:p>
          <a:p>
            <a:pPr marL="355600" lvl="1" indent="-355600">
              <a:lnSpc>
                <a:spcPct val="90000"/>
              </a:lnSpc>
            </a:pPr>
            <a:r>
              <a:rPr lang="en-GB" sz="3600" dirty="0" err="1">
                <a:latin typeface="Arial" charset="0"/>
                <a:ea typeface="ＭＳ Ｐゴシック" charset="0"/>
              </a:rPr>
              <a:t>Quelqu’un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est</a:t>
            </a:r>
            <a:r>
              <a:rPr lang="en-GB" sz="3600" dirty="0">
                <a:latin typeface="Arial" charset="0"/>
                <a:ea typeface="ＭＳ Ｐゴシック" charset="0"/>
              </a:rPr>
              <a:t> trop dominant?</a:t>
            </a:r>
          </a:p>
          <a:p>
            <a:pPr marL="355600" lvl="1" indent="-355600">
              <a:lnSpc>
                <a:spcPct val="90000"/>
              </a:lnSpc>
            </a:pPr>
            <a:r>
              <a:rPr lang="en-GB" sz="3600" dirty="0" err="1">
                <a:latin typeface="Arial" charset="0"/>
                <a:ea typeface="ＭＳ Ｐゴシック" charset="0"/>
              </a:rPr>
              <a:t>Quelqu’un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est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très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négatif</a:t>
            </a:r>
            <a:r>
              <a:rPr lang="en-GB" sz="3600" dirty="0">
                <a:latin typeface="Arial" charset="0"/>
                <a:ea typeface="ＭＳ Ｐゴシック" charset="0"/>
              </a:rPr>
              <a:t>?</a:t>
            </a:r>
          </a:p>
          <a:p>
            <a:pPr marL="355600" lvl="1" indent="-355600">
              <a:lnSpc>
                <a:spcPct val="90000"/>
              </a:lnSpc>
            </a:pPr>
            <a:r>
              <a:rPr lang="en-GB" sz="3600" dirty="0" err="1">
                <a:latin typeface="Arial" charset="0"/>
                <a:ea typeface="ＭＳ Ｐゴシック" charset="0"/>
              </a:rPr>
              <a:t>Quelqu’un</a:t>
            </a:r>
            <a:r>
              <a:rPr lang="en-GB" sz="3600" dirty="0">
                <a:latin typeface="Arial" charset="0"/>
                <a:ea typeface="ＭＳ Ｐゴシック" charset="0"/>
              </a:rPr>
              <a:t> ne parle pas?</a:t>
            </a:r>
          </a:p>
          <a:p>
            <a:pPr marL="355600" lvl="1" indent="-355600">
              <a:lnSpc>
                <a:spcPct val="90000"/>
              </a:lnSpc>
            </a:pPr>
            <a:r>
              <a:rPr lang="en-GB" sz="3600" dirty="0" err="1">
                <a:latin typeface="Arial" charset="0"/>
                <a:ea typeface="ＭＳ Ｐゴシック" charset="0"/>
              </a:rPr>
              <a:t>Quelqu’un</a:t>
            </a:r>
            <a:r>
              <a:rPr lang="en-GB" sz="3600" dirty="0">
                <a:latin typeface="Arial" charset="0"/>
                <a:ea typeface="ＭＳ Ｐゴシック" charset="0"/>
              </a:rPr>
              <a:t> commence </a:t>
            </a:r>
            <a:r>
              <a:rPr lang="en-GB" sz="3600" dirty="0" err="1">
                <a:latin typeface="Arial" charset="0"/>
                <a:ea typeface="ＭＳ Ｐゴシック" charset="0"/>
              </a:rPr>
              <a:t>une</a:t>
            </a:r>
            <a:r>
              <a:rPr lang="en-GB" sz="3600" dirty="0">
                <a:latin typeface="Arial" charset="0"/>
                <a:ea typeface="ＭＳ Ｐゴシック" charset="0"/>
              </a:rPr>
              <a:t> discussion </a:t>
            </a:r>
            <a:r>
              <a:rPr lang="en-GB" sz="3600" dirty="0" err="1">
                <a:latin typeface="Arial" charset="0"/>
                <a:ea typeface="ＭＳ Ｐゴシック" charset="0"/>
              </a:rPr>
              <a:t>parallèle</a:t>
            </a:r>
            <a:r>
              <a:rPr lang="en-GB" sz="3600" dirty="0">
                <a:latin typeface="Arial" charset="0"/>
                <a:ea typeface="ＭＳ Ｐゴシック" charset="0"/>
              </a:rPr>
              <a:t>?</a:t>
            </a:r>
          </a:p>
          <a:p>
            <a:pPr marL="355600" lvl="1" indent="-355600">
              <a:lnSpc>
                <a:spcPct val="90000"/>
              </a:lnSpc>
            </a:pPr>
            <a:r>
              <a:rPr lang="en-GB" sz="3600" dirty="0" err="1">
                <a:latin typeface="Arial" charset="0"/>
                <a:ea typeface="ＭＳ Ｐゴシック" charset="0"/>
              </a:rPr>
              <a:t>Quelqu’un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s’endort</a:t>
            </a:r>
            <a:r>
              <a:rPr lang="en-GB" sz="3600" dirty="0"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46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57200"/>
            <a:ext cx="8713787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dirty="0">
                <a:effectLst/>
                <a:latin typeface="Arial" charset="0"/>
                <a:ea typeface="ＭＳ Ｐゴシック" charset="0"/>
              </a:rPr>
              <a:t>Qu’avez-vous remarqué au sujet du cours de PTC?</a:t>
            </a:r>
            <a:endParaRPr lang="en-GB" sz="4800" dirty="0">
              <a:latin typeface="Arial" charset="0"/>
              <a:ea typeface="ＭＳ Ｐゴシック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57400"/>
            <a:ext cx="8458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Structure </a:t>
            </a:r>
          </a:p>
          <a:p>
            <a:pPr lvl="1" indent="-382588">
              <a:lnSpc>
                <a:spcPct val="90000"/>
              </a:lnSpc>
            </a:pPr>
            <a:r>
              <a:rPr lang="fr-FR" sz="3200" dirty="0">
                <a:latin typeface="Arial" charset="0"/>
                <a:ea typeface="ＭＳ Ｐゴシック" charset="0"/>
              </a:rPr>
              <a:t>QCM de motivation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</a:p>
          <a:p>
            <a:pPr lvl="1" indent="-382588">
              <a:lnSpc>
                <a:spcPct val="90000"/>
              </a:lnSpc>
            </a:pPr>
            <a:r>
              <a:rPr lang="en-GB" sz="3200" dirty="0">
                <a:latin typeface="Arial" charset="0"/>
                <a:ea typeface="ＭＳ Ｐゴシック" charset="0"/>
              </a:rPr>
              <a:t>Planification, prestation, feedback</a:t>
            </a:r>
          </a:p>
          <a:p>
            <a:pPr lvl="1" indent="-382588">
              <a:lnSpc>
                <a:spcPct val="90000"/>
              </a:lnSpc>
            </a:pPr>
            <a:r>
              <a:rPr lang="en-GB" sz="3200" dirty="0">
                <a:latin typeface="Arial" charset="0"/>
                <a:ea typeface="ＭＳ Ｐゴシック" charset="0"/>
              </a:rPr>
              <a:t>Structure au début, au milieu, et </a:t>
            </a:r>
            <a:r>
              <a:rPr lang="en-GB" sz="3200" dirty="0" err="1">
                <a:latin typeface="Arial" charset="0"/>
                <a:ea typeface="ＭＳ Ｐゴシック" charset="0"/>
              </a:rPr>
              <a:t>à</a:t>
            </a:r>
            <a:r>
              <a:rPr lang="en-GB" sz="3200" dirty="0">
                <a:latin typeface="Arial" charset="0"/>
                <a:ea typeface="ＭＳ Ｐゴシック" charset="0"/>
              </a:rPr>
              <a:t> la fin</a:t>
            </a:r>
          </a:p>
          <a:p>
            <a:pPr lvl="1" indent="-382588">
              <a:lnSpc>
                <a:spcPct val="90000"/>
              </a:lnSpc>
            </a:pPr>
            <a:r>
              <a:rPr lang="en-GB" sz="3200" dirty="0" err="1">
                <a:latin typeface="Arial" charset="0"/>
                <a:ea typeface="ＭＳ Ｐゴシック" charset="0"/>
              </a:rPr>
              <a:t>Connaissances</a:t>
            </a:r>
            <a:r>
              <a:rPr lang="en-GB" sz="3200" dirty="0">
                <a:latin typeface="Arial" charset="0"/>
                <a:ea typeface="ＭＳ Ｐゴシック" charset="0"/>
              </a:rPr>
              <a:t>, </a:t>
            </a:r>
            <a:r>
              <a:rPr lang="en-GB" sz="3200" dirty="0" err="1">
                <a:latin typeface="Arial" charset="0"/>
                <a:ea typeface="ＭＳ Ｐゴシック" charset="0"/>
              </a:rPr>
              <a:t>compétences</a:t>
            </a:r>
            <a:r>
              <a:rPr lang="en-GB" sz="3200" dirty="0">
                <a:latin typeface="Arial" charset="0"/>
                <a:ea typeface="ＭＳ Ｐゴシック" charset="0"/>
              </a:rPr>
              <a:t> et attitudes</a:t>
            </a:r>
          </a:p>
          <a:p>
            <a:pPr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Notre </a:t>
            </a:r>
            <a:r>
              <a:rPr lang="en-GB" sz="3600" dirty="0" err="1">
                <a:latin typeface="Arial" charset="0"/>
                <a:ea typeface="ＭＳ Ｐゴシック" charset="0"/>
              </a:rPr>
              <a:t>enseignement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pPr lvl="1" indent="-382588">
              <a:lnSpc>
                <a:spcPct val="90000"/>
              </a:lnSpc>
            </a:pPr>
            <a:r>
              <a:rPr lang="en-GB" sz="3200" dirty="0" err="1">
                <a:latin typeface="Arial" charset="0"/>
                <a:ea typeface="ＭＳ Ｐゴシック" charset="0"/>
              </a:rPr>
              <a:t>Servir</a:t>
            </a:r>
            <a:r>
              <a:rPr lang="en-GB" sz="3200" dirty="0">
                <a:latin typeface="Arial" charset="0"/>
                <a:ea typeface="ＭＳ Ｐゴシック" charset="0"/>
              </a:rPr>
              <a:t> de </a:t>
            </a:r>
            <a:r>
              <a:rPr lang="en-GB" sz="3200" dirty="0" err="1">
                <a:latin typeface="Arial" charset="0"/>
                <a:ea typeface="ＭＳ Ｐゴシック" charset="0"/>
              </a:rPr>
              <a:t>modèle</a:t>
            </a:r>
            <a:r>
              <a:rPr lang="en-GB" sz="3200" dirty="0">
                <a:latin typeface="Arial" charset="0"/>
                <a:ea typeface="ＭＳ Ｐゴシック" charset="0"/>
              </a:rPr>
              <a:t> et </a:t>
            </a:r>
            <a:r>
              <a:rPr lang="en-GB" sz="3200" dirty="0" err="1">
                <a:latin typeface="Arial" charset="0"/>
                <a:ea typeface="ＭＳ Ｐゴシック" charset="0"/>
              </a:rPr>
              <a:t>être</a:t>
            </a:r>
            <a:r>
              <a:rPr lang="en-GB" sz="3200" dirty="0">
                <a:latin typeface="Arial" charset="0"/>
                <a:ea typeface="ＭＳ Ｐゴシック" charset="0"/>
              </a:rPr>
              <a:t> adaptable </a:t>
            </a:r>
          </a:p>
          <a:p>
            <a:pPr lvl="1" indent="-382588">
              <a:lnSpc>
                <a:spcPct val="90000"/>
              </a:lnSpc>
            </a:pPr>
            <a:r>
              <a:rPr lang="en-GB" sz="3200" dirty="0">
                <a:latin typeface="Arial" charset="0"/>
                <a:ea typeface="ＭＳ Ｐゴシック" charset="0"/>
              </a:rPr>
              <a:t>Feedback </a:t>
            </a:r>
            <a:r>
              <a:rPr lang="en-GB" sz="3200" dirty="0" err="1">
                <a:latin typeface="Arial" charset="0"/>
                <a:ea typeface="ＭＳ Ｐゴシック" charset="0"/>
              </a:rPr>
              <a:t>positif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47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en-GB" sz="22900">
                <a:latin typeface="Times New Roman" charset="0"/>
                <a:ea typeface="ＭＳ Ｐゴシック" charset="0"/>
              </a:rPr>
              <a:t>?</a:t>
            </a:r>
          </a:p>
        </p:txBody>
      </p:sp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48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40B08"/>
            </a:gs>
            <a:gs pos="100000">
              <a:srgbClr val="6116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800" dirty="0">
                <a:latin typeface="Arial" charset="0"/>
                <a:ea typeface="ＭＳ Ｐゴシック" charset="0"/>
              </a:rPr>
              <a:t>M</a:t>
            </a:r>
            <a:r>
              <a:rPr lang="en-US" sz="4800" dirty="0" err="1">
                <a:latin typeface="Arial" charset="0"/>
                <a:ea typeface="ＭＳ Ｐゴシック" charset="0"/>
              </a:rPr>
              <a:t>é</a:t>
            </a:r>
            <a:r>
              <a:rPr lang="en-GB" sz="4800" dirty="0" err="1">
                <a:latin typeface="Arial" charset="0"/>
                <a:ea typeface="ＭＳ Ｐゴシック" charset="0"/>
              </a:rPr>
              <a:t>thodes</a:t>
            </a:r>
            <a:r>
              <a:rPr lang="en-GB" sz="4800" dirty="0">
                <a:latin typeface="Arial" charset="0"/>
                <a:ea typeface="ＭＳ Ｐゴシック" charset="0"/>
              </a:rPr>
              <a:t> </a:t>
            </a:r>
            <a:r>
              <a:rPr lang="en-GB" sz="4800" dirty="0" err="1">
                <a:latin typeface="Arial" charset="0"/>
                <a:ea typeface="ＭＳ Ｐゴシック" charset="0"/>
              </a:rPr>
              <a:t>d’enseignements</a:t>
            </a:r>
            <a:endParaRPr lang="en-GB" sz="4800" dirty="0">
              <a:latin typeface="Arial" charset="0"/>
              <a:ea typeface="ＭＳ Ｐゴシック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r>
              <a:rPr lang="en-GB" sz="4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R</a:t>
            </a:r>
            <a:r>
              <a:rPr lang="en-US" sz="4000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é</a:t>
            </a:r>
            <a:r>
              <a:rPr lang="en-GB" sz="4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sum</a:t>
            </a:r>
            <a:r>
              <a:rPr lang="en-US" sz="4000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é</a:t>
            </a:r>
            <a:r>
              <a:rPr lang="en-GB" sz="4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GB" sz="4000" dirty="0" err="1">
                <a:latin typeface="Arial" charset="0"/>
                <a:ea typeface="ＭＳ Ｐゴシック" charset="0"/>
              </a:rPr>
              <a:t>Planification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4000" dirty="0">
                <a:latin typeface="Arial" charset="0"/>
                <a:ea typeface="ＭＳ Ｐゴシック" charset="0"/>
              </a:rPr>
              <a:t>Prestation</a:t>
            </a:r>
          </a:p>
          <a:p>
            <a:pPr lvl="1" indent="-381000"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D</a:t>
            </a:r>
            <a:r>
              <a:rPr lang="en-US" sz="3600" dirty="0" err="1">
                <a:latin typeface="Arial" charset="0"/>
                <a:ea typeface="ＭＳ Ｐゴシック" charset="0"/>
              </a:rPr>
              <a:t>é</a:t>
            </a:r>
            <a:r>
              <a:rPr lang="en-GB" sz="3600" dirty="0">
                <a:latin typeface="Arial" charset="0"/>
                <a:ea typeface="ＭＳ Ｐゴシック" charset="0"/>
              </a:rPr>
              <a:t>but</a:t>
            </a:r>
          </a:p>
          <a:p>
            <a:pPr lvl="1" indent="-381000"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Milieu </a:t>
            </a:r>
          </a:p>
          <a:p>
            <a:pPr lvl="1" indent="-381000"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Fin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49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50240"/>
            </a:gs>
            <a:gs pos="99001">
              <a:srgbClr val="22228B"/>
            </a:gs>
            <a:gs pos="100000">
              <a:srgbClr val="22228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420938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en-US">
                <a:latin typeface="Arial" charset="0"/>
                <a:ea typeface="ＭＳ Ｐゴシック" charset="0"/>
              </a:rPr>
            </a:br>
            <a:r>
              <a:rPr lang="en-US" sz="5400">
                <a:latin typeface="Arial" charset="0"/>
                <a:ea typeface="ＭＳ Ｐゴシック" charset="0"/>
              </a:rPr>
              <a:t>Interaction, Communication et Apprentissage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4925" y="648017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5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4145F"/>
            </a:gs>
            <a:gs pos="100000">
              <a:srgbClr val="0202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57200"/>
            <a:ext cx="8640763" cy="1603375"/>
          </a:xfrm>
        </p:spPr>
        <p:txBody>
          <a:bodyPr/>
          <a:lstStyle/>
          <a:p>
            <a:pPr>
              <a:defRPr/>
            </a:pPr>
            <a:r>
              <a:rPr lang="en-GB" sz="4800" dirty="0">
                <a:latin typeface="Arial" charset="0"/>
                <a:ea typeface="ＭＳ Ｐゴシック" charset="0"/>
              </a:rPr>
              <a:t>M</a:t>
            </a:r>
            <a:r>
              <a:rPr lang="en-US" sz="4800" dirty="0" err="1">
                <a:latin typeface="Arial" charset="0"/>
                <a:ea typeface="ＭＳ Ｐゴシック" charset="0"/>
              </a:rPr>
              <a:t>é</a:t>
            </a:r>
            <a:r>
              <a:rPr lang="en-GB" sz="4800" dirty="0" err="1">
                <a:latin typeface="Arial" charset="0"/>
                <a:ea typeface="ＭＳ Ｐゴシック" charset="0"/>
              </a:rPr>
              <a:t>thodes</a:t>
            </a:r>
            <a:r>
              <a:rPr lang="en-GB" sz="4800" dirty="0">
                <a:latin typeface="Arial" charset="0"/>
                <a:ea typeface="ＭＳ Ｐゴシック" charset="0"/>
              </a:rPr>
              <a:t> </a:t>
            </a:r>
            <a:r>
              <a:rPr lang="en-GB" sz="4800" dirty="0" err="1">
                <a:latin typeface="Arial" charset="0"/>
                <a:ea typeface="ＭＳ Ｐゴシック" charset="0"/>
              </a:rPr>
              <a:t>d’enseignements</a:t>
            </a:r>
            <a:r>
              <a:rPr lang="en-GB" sz="4800" dirty="0">
                <a:latin typeface="Arial" charset="0"/>
                <a:ea typeface="ＭＳ Ｐゴシック" charset="0"/>
              </a:rPr>
              <a:t> pour le PTC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923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4000" dirty="0" err="1">
                <a:latin typeface="Arial" charset="0"/>
                <a:ea typeface="ＭＳ Ｐゴシック" charset="0"/>
              </a:rPr>
              <a:t>Conférence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4000" dirty="0">
                <a:latin typeface="Arial" charset="0"/>
                <a:ea typeface="ＭＳ Ｐゴシック" charset="0"/>
              </a:rPr>
              <a:t>Groupe de discussion</a:t>
            </a:r>
          </a:p>
          <a:p>
            <a:pPr>
              <a:lnSpc>
                <a:spcPct val="90000"/>
              </a:lnSpc>
            </a:pPr>
            <a:r>
              <a:rPr lang="en-GB" sz="4000" dirty="0" err="1">
                <a:latin typeface="Arial" charset="0"/>
                <a:ea typeface="ＭＳ Ｐゴシック" charset="0"/>
              </a:rPr>
              <a:t>Enseigner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une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compétence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4000" dirty="0">
                <a:latin typeface="Arial" charset="0"/>
                <a:ea typeface="ＭＳ Ｐゴシック" charset="0"/>
              </a:rPr>
              <a:t>Sc</a:t>
            </a:r>
            <a:r>
              <a:rPr lang="en-US" sz="4000" dirty="0" err="1">
                <a:latin typeface="Arial" charset="0"/>
                <a:ea typeface="ＭＳ Ｐゴシック" charset="0"/>
              </a:rPr>
              <a:t>é</a:t>
            </a:r>
            <a:r>
              <a:rPr lang="en-GB" sz="4000" dirty="0" err="1">
                <a:latin typeface="Arial" charset="0"/>
                <a:ea typeface="ＭＳ Ｐゴシック" charset="0"/>
              </a:rPr>
              <a:t>nario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GB" sz="4000" dirty="0">
              <a:latin typeface="Arial" charset="0"/>
              <a:ea typeface="ＭＳ Ｐゴシック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50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1556792"/>
            <a:ext cx="7772400" cy="144016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latin typeface="Arial" charset="0"/>
                <a:ea typeface="ＭＳ Ｐゴシック" charset="0"/>
              </a:rPr>
              <a:t>Donner </a:t>
            </a:r>
            <a:r>
              <a:rPr lang="en-US" sz="5400" dirty="0" err="1">
                <a:latin typeface="Arial" charset="0"/>
                <a:ea typeface="ＭＳ Ｐゴシック" charset="0"/>
              </a:rPr>
              <a:t>une</a:t>
            </a:r>
            <a:r>
              <a:rPr lang="en-US" sz="5400" dirty="0">
                <a:latin typeface="Arial" charset="0"/>
                <a:ea typeface="ＭＳ Ｐゴシック" charset="0"/>
              </a:rPr>
              <a:t> </a:t>
            </a:r>
            <a:r>
              <a:rPr lang="en-US" sz="5400" dirty="0" err="1">
                <a:latin typeface="Arial" charset="0"/>
                <a:ea typeface="ＭＳ Ｐゴシック" charset="0"/>
              </a:rPr>
              <a:t>conférence</a:t>
            </a:r>
            <a:br>
              <a:rPr lang="en-US" sz="5400" dirty="0">
                <a:latin typeface="Arial" charset="0"/>
                <a:ea typeface="ＭＳ Ｐゴシック" charset="0"/>
              </a:rPr>
            </a:br>
            <a:br>
              <a:rPr lang="en-US" sz="5400" dirty="0">
                <a:latin typeface="Arial" charset="0"/>
                <a:ea typeface="ＭＳ Ｐゴシック" charset="0"/>
              </a:rPr>
            </a:br>
            <a:endParaRPr lang="en-US" sz="5400" dirty="0">
              <a:latin typeface="Arial" charset="0"/>
              <a:ea typeface="ＭＳ Ｐゴシック" charset="0"/>
            </a:endParaRPr>
          </a:p>
        </p:txBody>
      </p:sp>
      <p:pic>
        <p:nvPicPr>
          <p:cNvPr id="69634" name="Content Placeholder 3" descr="P106050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133600"/>
            <a:ext cx="7265987" cy="4181475"/>
          </a:xfrm>
        </p:spPr>
      </p:pic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51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5400" dirty="0">
                <a:latin typeface="Arial" charset="0"/>
                <a:ea typeface="ＭＳ Ｐゴシック" charset="0"/>
              </a:rPr>
              <a:t>Donner </a:t>
            </a:r>
            <a:r>
              <a:rPr lang="en-AU" sz="5400" dirty="0" err="1">
                <a:latin typeface="Arial" charset="0"/>
                <a:ea typeface="ＭＳ Ｐゴシック" charset="0"/>
              </a:rPr>
              <a:t>une</a:t>
            </a:r>
            <a:r>
              <a:rPr lang="en-AU" sz="5400" dirty="0">
                <a:latin typeface="Arial" charset="0"/>
                <a:ea typeface="ＭＳ Ｐゴシック" charset="0"/>
              </a:rPr>
              <a:t> </a:t>
            </a:r>
            <a:r>
              <a:rPr lang="en-AU" sz="5400" dirty="0" err="1">
                <a:latin typeface="Arial" charset="0"/>
                <a:ea typeface="ＭＳ Ｐゴシック" charset="0"/>
              </a:rPr>
              <a:t>conférence</a:t>
            </a:r>
            <a:endParaRPr lang="en-AU" sz="5400" dirty="0">
              <a:latin typeface="Arial" charset="0"/>
              <a:ea typeface="ＭＳ Ｐゴシック" charset="0"/>
            </a:endParaRPr>
          </a:p>
        </p:txBody>
      </p:sp>
      <p:sp>
        <p:nvSpPr>
          <p:cNvPr id="71682" name="TextBox 4"/>
          <p:cNvSpPr txBox="1">
            <a:spLocks noChangeArrowheads="1"/>
          </p:cNvSpPr>
          <p:nvPr/>
        </p:nvSpPr>
        <p:spPr bwMode="auto">
          <a:xfrm>
            <a:off x="34925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52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4213" y="5445125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AU" sz="4000" dirty="0"/>
          </a:p>
        </p:txBody>
      </p:sp>
      <p:sp>
        <p:nvSpPr>
          <p:cNvPr id="716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25"/>
              </a:spcBef>
              <a:buFontTx/>
              <a:buNone/>
            </a:pPr>
            <a:r>
              <a:rPr lang="en-US" sz="3600" dirty="0" err="1">
                <a:latin typeface="Arial" charset="0"/>
                <a:ea typeface="ＭＳ Ｐゴシック" charset="0"/>
              </a:rPr>
              <a:t>À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la fin de </a:t>
            </a:r>
            <a:r>
              <a:rPr lang="en-US" sz="36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cette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s</a:t>
            </a:r>
            <a:r>
              <a:rPr lang="en-US" sz="3600" dirty="0">
                <a:latin typeface="Arial" charset="0"/>
                <a:ea typeface="ＭＳ Ｐゴシック" charset="0"/>
              </a:rPr>
              <a:t>é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ance </a:t>
            </a:r>
            <a:r>
              <a:rPr lang="en-US" sz="36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vous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serez</a:t>
            </a:r>
            <a:endParaRPr lang="en-US" sz="36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endParaRPr lang="en-AU" sz="2400" dirty="0">
              <a:latin typeface="Arial" charset="0"/>
              <a:ea typeface="ＭＳ Ｐゴシック" charset="0"/>
            </a:endParaRPr>
          </a:p>
          <a:p>
            <a:r>
              <a:rPr lang="en-AU" sz="3600" dirty="0" err="1">
                <a:latin typeface="Arial" charset="0"/>
                <a:ea typeface="ＭＳ Ｐゴシック" charset="0"/>
              </a:rPr>
              <a:t>confiant</a:t>
            </a:r>
            <a:r>
              <a:rPr lang="en-AU" sz="3600" dirty="0">
                <a:latin typeface="Arial" charset="0"/>
                <a:ea typeface="ＭＳ Ｐゴシック" charset="0"/>
              </a:rPr>
              <a:t> dans </a:t>
            </a:r>
            <a:r>
              <a:rPr lang="en-AU" sz="3600" dirty="0" err="1">
                <a:latin typeface="Arial" charset="0"/>
                <a:ea typeface="ＭＳ Ｐゴシック" charset="0"/>
              </a:rPr>
              <a:t>votre</a:t>
            </a:r>
            <a:r>
              <a:rPr lang="en-AU" sz="3600" dirty="0">
                <a:latin typeface="Arial" charset="0"/>
                <a:ea typeface="ＭＳ Ｐゴシック" charset="0"/>
              </a:rPr>
              <a:t> </a:t>
            </a:r>
            <a:r>
              <a:rPr lang="en-AU" sz="3600" dirty="0" err="1">
                <a:latin typeface="Arial" charset="0"/>
                <a:ea typeface="ＭＳ Ｐゴシック" charset="0"/>
              </a:rPr>
              <a:t>capacité</a:t>
            </a:r>
            <a:r>
              <a:rPr lang="en-AU" sz="3600" dirty="0">
                <a:latin typeface="Arial" charset="0"/>
                <a:ea typeface="ＭＳ Ｐゴシック" charset="0"/>
              </a:rPr>
              <a:t> </a:t>
            </a:r>
            <a:r>
              <a:rPr lang="en-AU" sz="3600" dirty="0" err="1">
                <a:latin typeface="Arial" charset="0"/>
                <a:ea typeface="ＭＳ Ｐゴシック" charset="0"/>
              </a:rPr>
              <a:t>à</a:t>
            </a:r>
            <a:r>
              <a:rPr lang="en-AU" sz="3600" dirty="0">
                <a:latin typeface="Arial" charset="0"/>
                <a:ea typeface="ＭＳ Ｐゴシック" charset="0"/>
              </a:rPr>
              <a:t> donner </a:t>
            </a:r>
            <a:r>
              <a:rPr lang="en-AU" sz="3600" dirty="0" err="1">
                <a:latin typeface="Arial" charset="0"/>
                <a:ea typeface="ＭＳ Ｐゴシック" charset="0"/>
              </a:rPr>
              <a:t>une</a:t>
            </a:r>
            <a:r>
              <a:rPr lang="en-AU" sz="3600" dirty="0">
                <a:latin typeface="Arial" charset="0"/>
                <a:ea typeface="ＭＳ Ｐゴシック" charset="0"/>
              </a:rPr>
              <a:t> </a:t>
            </a:r>
            <a:r>
              <a:rPr lang="en-AU" sz="3600" dirty="0" err="1">
                <a:latin typeface="Arial" charset="0"/>
                <a:ea typeface="ＭＳ Ｐゴシック" charset="0"/>
              </a:rPr>
              <a:t>conférence</a:t>
            </a:r>
            <a:r>
              <a:rPr lang="en-AU" sz="3600" dirty="0">
                <a:latin typeface="Arial" charset="0"/>
                <a:ea typeface="ＭＳ Ｐゴシック" charset="0"/>
              </a:rPr>
              <a:t> de PTC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15145D"/>
            </a:gs>
            <a:gs pos="100000">
              <a:srgbClr val="0101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7200" dirty="0" err="1">
                <a:latin typeface="Arial" charset="0"/>
                <a:ea typeface="ＭＳ Ｐゴシック" charset="0"/>
              </a:rPr>
              <a:t>Conférence</a:t>
            </a:r>
            <a:endParaRPr lang="en-GB" sz="7200" dirty="0">
              <a:latin typeface="Arial" charset="0"/>
              <a:ea typeface="ＭＳ Ｐゴシック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772400" cy="41148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sz="4000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Quand</a:t>
            </a:r>
            <a:r>
              <a:rPr lang="en-GB" sz="4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? </a:t>
            </a:r>
          </a:p>
          <a:p>
            <a:pPr>
              <a:lnSpc>
                <a:spcPct val="130000"/>
              </a:lnSpc>
            </a:pPr>
            <a:r>
              <a:rPr lang="en-GB" sz="4000" dirty="0" err="1">
                <a:latin typeface="Arial" charset="0"/>
                <a:ea typeface="ＭＳ Ｐゴシック" charset="0"/>
              </a:rPr>
              <a:t>Auditoire</a:t>
            </a:r>
            <a:r>
              <a:rPr lang="en-GB" sz="4000" dirty="0">
                <a:latin typeface="Arial" charset="0"/>
                <a:ea typeface="ＭＳ Ｐゴシック" charset="0"/>
              </a:rPr>
              <a:t> important (20 </a:t>
            </a:r>
            <a:r>
              <a:rPr lang="en-GB" sz="4000" dirty="0" err="1">
                <a:latin typeface="Arial" charset="0"/>
                <a:ea typeface="ＭＳ Ｐゴシック" charset="0"/>
              </a:rPr>
              <a:t>ou</a:t>
            </a:r>
            <a:r>
              <a:rPr lang="en-GB" sz="4000" dirty="0">
                <a:latin typeface="Arial" charset="0"/>
                <a:ea typeface="ＭＳ Ｐゴシック" charset="0"/>
              </a:rPr>
              <a:t> plus)</a:t>
            </a:r>
          </a:p>
          <a:p>
            <a:r>
              <a:rPr lang="en-GB" sz="4000" dirty="0">
                <a:latin typeface="Arial" charset="0"/>
                <a:ea typeface="ＭＳ Ｐゴシック" charset="0"/>
              </a:rPr>
              <a:t>Beaucoup </a:t>
            </a:r>
            <a:r>
              <a:rPr lang="en-GB" sz="4000" dirty="0" err="1">
                <a:latin typeface="Arial" charset="0"/>
                <a:ea typeface="ＭＳ Ｐゴシック" charset="0"/>
              </a:rPr>
              <a:t>d’informations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r>
              <a:rPr lang="en-GB" sz="4000" dirty="0" err="1">
                <a:latin typeface="Arial" charset="0"/>
                <a:ea typeface="ＭＳ Ｐゴシック" charset="0"/>
              </a:rPr>
              <a:t>Pr</a:t>
            </a:r>
            <a:r>
              <a:rPr lang="en-US" sz="4000" dirty="0" err="1">
                <a:latin typeface="Arial" charset="0"/>
                <a:ea typeface="ＭＳ Ｐゴシック" charset="0"/>
              </a:rPr>
              <a:t>é</a:t>
            </a:r>
            <a:r>
              <a:rPr lang="en-GB" sz="4000" dirty="0">
                <a:latin typeface="Arial" charset="0"/>
                <a:ea typeface="ＭＳ Ｐゴシック" charset="0"/>
              </a:rPr>
              <a:t>sente des faits et des id</a:t>
            </a:r>
            <a:r>
              <a:rPr lang="en-US" sz="4000" dirty="0" err="1">
                <a:latin typeface="Arial" charset="0"/>
                <a:ea typeface="ＭＳ Ｐゴシック" charset="0"/>
              </a:rPr>
              <a:t>é</a:t>
            </a:r>
            <a:r>
              <a:rPr lang="en-GB" sz="4000" dirty="0">
                <a:latin typeface="Arial" charset="0"/>
                <a:ea typeface="ＭＳ Ｐゴシック" charset="0"/>
              </a:rPr>
              <a:t>es</a:t>
            </a:r>
          </a:p>
          <a:p>
            <a:r>
              <a:rPr lang="en-GB" sz="4000" dirty="0">
                <a:latin typeface="Arial" charset="0"/>
                <a:ea typeface="ＭＳ Ｐゴシック" charset="0"/>
              </a:rPr>
              <a:t>Transfer </a:t>
            </a:r>
            <a:r>
              <a:rPr lang="en-GB" sz="4000" dirty="0" err="1">
                <a:latin typeface="Arial" charset="0"/>
                <a:ea typeface="ＭＳ Ｐゴシック" charset="0"/>
              </a:rPr>
              <a:t>d’informations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limité</a:t>
            </a:r>
            <a:endParaRPr lang="en-GB" sz="4000" dirty="0">
              <a:latin typeface="Arial" charset="0"/>
              <a:ea typeface="ＭＳ Ｐゴシック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1266825"/>
          </a:xfrm>
        </p:spPr>
        <p:txBody>
          <a:bodyPr/>
          <a:lstStyle/>
          <a:p>
            <a:pPr>
              <a:defRPr/>
            </a:pPr>
            <a:r>
              <a:rPr lang="en-US" sz="5400" dirty="0" err="1">
                <a:latin typeface="Arial" charset="0"/>
                <a:ea typeface="ＭＳ Ｐゴシック" charset="0"/>
              </a:rPr>
              <a:t>Conférence</a:t>
            </a:r>
            <a:r>
              <a:rPr lang="en-US" sz="5400" dirty="0">
                <a:latin typeface="Arial" charset="0"/>
                <a:ea typeface="ＭＳ Ｐゴシック" charset="0"/>
              </a:rPr>
              <a:t> - Planification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66826"/>
            <a:ext cx="8712200" cy="5257800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Instructeur</a:t>
            </a:r>
            <a:endParaRPr lang="en-US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360363" indent="-360363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Pour qui </a:t>
            </a:r>
            <a:r>
              <a:rPr lang="en-US" dirty="0" err="1">
                <a:latin typeface="Arial" charset="0"/>
                <a:ea typeface="ＭＳ Ｐゴシック" charset="0"/>
              </a:rPr>
              <a:t>est-ce</a:t>
            </a:r>
            <a:r>
              <a:rPr lang="en-US" dirty="0">
                <a:latin typeface="Arial" charset="0"/>
                <a:ea typeface="ＭＳ Ｐゴシック" charset="0"/>
              </a:rPr>
              <a:t>?</a:t>
            </a:r>
          </a:p>
          <a:p>
            <a:pPr marL="360363" indent="-360363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Lire le </a:t>
            </a:r>
            <a:r>
              <a:rPr lang="en-US" dirty="0" err="1">
                <a:latin typeface="Arial" charset="0"/>
                <a:ea typeface="ＭＳ Ｐゴシック" charset="0"/>
              </a:rPr>
              <a:t>contenu</a:t>
            </a:r>
            <a:r>
              <a:rPr lang="en-US" dirty="0">
                <a:latin typeface="Arial" charset="0"/>
                <a:ea typeface="ＭＳ Ｐゴシック" charset="0"/>
              </a:rPr>
              <a:t> du </a:t>
            </a:r>
            <a:r>
              <a:rPr lang="en-US" dirty="0" err="1">
                <a:latin typeface="Arial" charset="0"/>
                <a:ea typeface="ＭＳ Ｐゴシック" charset="0"/>
              </a:rPr>
              <a:t>manuel</a:t>
            </a:r>
            <a:r>
              <a:rPr lang="en-US" dirty="0">
                <a:latin typeface="Arial" charset="0"/>
                <a:ea typeface="ＭＳ Ｐゴシック" charset="0"/>
              </a:rPr>
              <a:t> de PTC et les </a:t>
            </a:r>
            <a:r>
              <a:rPr lang="en-US" dirty="0" err="1">
                <a:latin typeface="Arial" charset="0"/>
                <a:ea typeface="ＭＳ Ｐゴシック" charset="0"/>
              </a:rPr>
              <a:t>diapos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360363" indent="-360363">
              <a:defRPr/>
            </a:pPr>
            <a:r>
              <a:rPr lang="en-US" dirty="0" err="1">
                <a:latin typeface="Arial" charset="0"/>
                <a:ea typeface="ＭＳ Ｐゴシック" charset="0"/>
              </a:rPr>
              <a:t>Planifier</a:t>
            </a:r>
            <a:r>
              <a:rPr lang="en-US" dirty="0">
                <a:latin typeface="Arial" charset="0"/>
                <a:ea typeface="ＭＳ Ｐゴシック" charset="0"/>
              </a:rPr>
              <a:t> le début / milieu / fin</a:t>
            </a:r>
          </a:p>
          <a:p>
            <a:pPr marL="360363" indent="-360363">
              <a:defRPr/>
            </a:pPr>
            <a:r>
              <a:rPr lang="en-US" dirty="0" err="1">
                <a:latin typeface="Arial" charset="0"/>
                <a:ea typeface="ＭＳ Ｐゴシック" charset="0"/>
              </a:rPr>
              <a:t>Planifier</a:t>
            </a:r>
            <a:r>
              <a:rPr lang="en-US" dirty="0">
                <a:latin typeface="Arial" charset="0"/>
                <a:ea typeface="ＭＳ Ｐゴシック" charset="0"/>
              </a:rPr>
              <a:t> le </a:t>
            </a:r>
            <a:r>
              <a:rPr lang="en-US" dirty="0" err="1">
                <a:latin typeface="Arial" charset="0"/>
                <a:ea typeface="ＭＳ Ｐゴシック" charset="0"/>
              </a:rPr>
              <a:t>minutage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360363" indent="-360363">
              <a:defRPr/>
            </a:pPr>
            <a:r>
              <a:rPr lang="en-US" dirty="0" err="1">
                <a:latin typeface="Arial" charset="0"/>
                <a:ea typeface="ＭＳ Ｐゴシック" charset="0"/>
              </a:rPr>
              <a:t>Planifier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l’interaction</a:t>
            </a:r>
            <a:r>
              <a:rPr lang="en-US" dirty="0">
                <a:latin typeface="Arial" charset="0"/>
                <a:ea typeface="ＭＳ Ｐゴシック" charset="0"/>
              </a:rPr>
              <a:t> et le </a:t>
            </a:r>
            <a:r>
              <a:rPr lang="en-US" dirty="0" err="1">
                <a:latin typeface="Arial" charset="0"/>
                <a:ea typeface="ＭＳ Ｐゴシック" charset="0"/>
              </a:rPr>
              <a:t>moyen</a:t>
            </a:r>
            <a:r>
              <a:rPr lang="en-US" dirty="0">
                <a:latin typeface="Arial" charset="0"/>
                <a:ea typeface="ＭＳ Ｐゴシック" charset="0"/>
              </a:rPr>
              <a:t> de </a:t>
            </a:r>
            <a:r>
              <a:rPr lang="en-US" dirty="0" err="1">
                <a:latin typeface="Arial" charset="0"/>
                <a:ea typeface="ＭＳ Ｐゴシック" charset="0"/>
              </a:rPr>
              <a:t>retenir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l’attention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360363" indent="-360363">
              <a:defRPr/>
            </a:pPr>
            <a:r>
              <a:rPr lang="en-US" dirty="0" err="1">
                <a:latin typeface="Arial" charset="0"/>
                <a:ea typeface="ＭＳ Ｐゴシック" charset="0"/>
              </a:rPr>
              <a:t>Planifier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une</a:t>
            </a:r>
            <a:r>
              <a:rPr lang="en-US" dirty="0">
                <a:latin typeface="Arial" charset="0"/>
                <a:ea typeface="ＭＳ Ｐゴシック" charset="0"/>
              </a:rPr>
              <a:t> bonne conclusion</a:t>
            </a:r>
          </a:p>
        </p:txBody>
      </p:sp>
      <p:sp>
        <p:nvSpPr>
          <p:cNvPr id="75779" name="TextBox 3"/>
          <p:cNvSpPr txBox="1">
            <a:spLocks noChangeArrowheads="1"/>
          </p:cNvSpPr>
          <p:nvPr/>
        </p:nvSpPr>
        <p:spPr bwMode="auto">
          <a:xfrm>
            <a:off x="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54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altLang="en-GB" sz="5400" dirty="0" err="1">
                <a:ea typeface="+mj-ea"/>
                <a:cs typeface="+mj-cs"/>
              </a:rPr>
              <a:t>Conférence</a:t>
            </a:r>
            <a:r>
              <a:rPr lang="en-GB" altLang="en-GB" sz="5400" dirty="0">
                <a:ea typeface="+mj-ea"/>
                <a:cs typeface="+mj-cs"/>
              </a:rPr>
              <a:t> - Planification</a:t>
            </a:r>
            <a:endParaRPr lang="en-GB" altLang="en-GB" dirty="0">
              <a:ea typeface="+mj-ea"/>
              <a:cs typeface="+mj-cs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772400" cy="453548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Times" charset="0"/>
              <a:buNone/>
              <a:defRPr/>
            </a:pPr>
            <a:r>
              <a:rPr lang="en-GB" sz="3600" dirty="0" err="1">
                <a:solidFill>
                  <a:srgbClr val="FFFF00"/>
                </a:solidFill>
                <a:latin typeface="Arial" charset="0"/>
                <a:ea typeface="ＭＳ Ｐゴシック" charset="0"/>
                <a:cs typeface="Times" charset="0"/>
              </a:rPr>
              <a:t>Environnement</a:t>
            </a:r>
            <a:endParaRPr lang="en-GB" sz="3600" dirty="0">
              <a:solidFill>
                <a:srgbClr val="FFFF00"/>
              </a:solidFill>
              <a:latin typeface="Arial" charset="0"/>
              <a:ea typeface="ＭＳ Ｐゴシック" charset="0"/>
              <a:cs typeface="Times" charset="0"/>
            </a:endParaRPr>
          </a:p>
          <a:p>
            <a:pPr marL="360363" indent="-360363">
              <a:lnSpc>
                <a:spcPct val="90000"/>
              </a:lnSpc>
              <a:defRPr/>
            </a:pPr>
            <a:r>
              <a:rPr lang="en-GB" dirty="0">
                <a:latin typeface="Arial" charset="0"/>
                <a:ea typeface="ＭＳ Ｐゴシック" charset="0"/>
              </a:rPr>
              <a:t>Placer les </a:t>
            </a:r>
            <a:r>
              <a:rPr lang="en-GB" dirty="0" err="1">
                <a:latin typeface="Arial" charset="0"/>
                <a:ea typeface="ＭＳ Ｐゴシック" charset="0"/>
              </a:rPr>
              <a:t>sièges</a:t>
            </a:r>
            <a:r>
              <a:rPr lang="en-GB" dirty="0">
                <a:latin typeface="Arial" charset="0"/>
                <a:ea typeface="ＭＳ Ｐゴシック" charset="0"/>
              </a:rPr>
              <a:t> en U </a:t>
            </a:r>
            <a:r>
              <a:rPr lang="en-GB" dirty="0" err="1">
                <a:latin typeface="Arial" charset="0"/>
                <a:ea typeface="ＭＳ Ｐゴシック" charset="0"/>
              </a:rPr>
              <a:t>si</a:t>
            </a:r>
            <a:r>
              <a:rPr lang="en-GB" dirty="0">
                <a:latin typeface="Arial" charset="0"/>
                <a:ea typeface="ＭＳ Ｐゴシック" charset="0"/>
              </a:rPr>
              <a:t> possible</a:t>
            </a:r>
          </a:p>
          <a:p>
            <a:pPr marL="360363" indent="-360363">
              <a:lnSpc>
                <a:spcPct val="90000"/>
              </a:lnSpc>
              <a:defRPr/>
            </a:pPr>
            <a:r>
              <a:rPr lang="en-GB" dirty="0">
                <a:latin typeface="Arial" charset="0"/>
                <a:ea typeface="ＭＳ Ｐゴシック" charset="0"/>
              </a:rPr>
              <a:t>V</a:t>
            </a:r>
            <a:r>
              <a:rPr lang="en-US" dirty="0" err="1">
                <a:latin typeface="Arial" charset="0"/>
                <a:ea typeface="ＭＳ Ｐゴシック" charset="0"/>
              </a:rPr>
              <a:t>é</a:t>
            </a:r>
            <a:r>
              <a:rPr lang="en-GB" dirty="0" err="1">
                <a:latin typeface="Arial" charset="0"/>
                <a:ea typeface="ＭＳ Ｐゴシック" charset="0"/>
              </a:rPr>
              <a:t>rifier</a:t>
            </a:r>
            <a:r>
              <a:rPr lang="en-GB" dirty="0">
                <a:latin typeface="Arial" charset="0"/>
                <a:ea typeface="ＭＳ Ｐゴシック" charset="0"/>
              </a:rPr>
              <a:t> l’</a:t>
            </a:r>
            <a:r>
              <a:rPr lang="en-US" dirty="0" err="1">
                <a:latin typeface="Arial" charset="0"/>
                <a:ea typeface="ＭＳ Ｐゴシック" charset="0"/>
              </a:rPr>
              <a:t>é</a:t>
            </a:r>
            <a:r>
              <a:rPr lang="en-GB" dirty="0" err="1">
                <a:latin typeface="Arial" charset="0"/>
                <a:ea typeface="ＭＳ Ｐゴシック" charset="0"/>
              </a:rPr>
              <a:t>clairage</a:t>
            </a:r>
            <a:endParaRPr lang="en-GB" dirty="0">
              <a:latin typeface="Arial" charset="0"/>
              <a:ea typeface="ＭＳ Ｐゴシック" charset="0"/>
            </a:endParaRPr>
          </a:p>
          <a:p>
            <a:pPr marL="360363" indent="-360363">
              <a:lnSpc>
                <a:spcPct val="90000"/>
              </a:lnSpc>
              <a:defRPr/>
            </a:pPr>
            <a:r>
              <a:rPr lang="fr-FR" dirty="0">
                <a:latin typeface="Arial" charset="0"/>
                <a:ea typeface="ＭＳ Ｐゴシック" charset="0"/>
              </a:rPr>
              <a:t>S’assurer que l'équipement fonctionne</a:t>
            </a:r>
          </a:p>
          <a:p>
            <a:pPr marL="360363" indent="-360363">
              <a:lnSpc>
                <a:spcPct val="90000"/>
              </a:lnSpc>
              <a:defRPr/>
            </a:pPr>
            <a:r>
              <a:rPr lang="en-GB" dirty="0">
                <a:latin typeface="Arial" charset="0"/>
                <a:ea typeface="ＭＳ Ｐゴシック" charset="0"/>
              </a:rPr>
              <a:t>V</a:t>
            </a:r>
            <a:r>
              <a:rPr lang="en-US" dirty="0" err="1">
                <a:latin typeface="Arial" charset="0"/>
                <a:ea typeface="ＭＳ Ｐゴシック" charset="0"/>
              </a:rPr>
              <a:t>é</a:t>
            </a:r>
            <a:r>
              <a:rPr lang="en-GB" dirty="0" err="1">
                <a:latin typeface="Arial" charset="0"/>
                <a:ea typeface="ＭＳ Ｐゴシック" charset="0"/>
              </a:rPr>
              <a:t>rifier</a:t>
            </a:r>
            <a:r>
              <a:rPr lang="en-GB" dirty="0">
                <a:latin typeface="Arial" charset="0"/>
                <a:ea typeface="ＭＳ Ｐゴシック" charset="0"/>
              </a:rPr>
              <a:t> la </a:t>
            </a:r>
            <a:r>
              <a:rPr lang="fr-FR" dirty="0">
                <a:latin typeface="Arial" charset="0"/>
                <a:ea typeface="ＭＳ Ｐゴシック" charset="0"/>
              </a:rPr>
              <a:t>température </a:t>
            </a:r>
          </a:p>
          <a:p>
            <a:pPr marL="360363" indent="-360363">
              <a:lnSpc>
                <a:spcPct val="90000"/>
              </a:lnSpc>
              <a:defRPr/>
            </a:pPr>
            <a:r>
              <a:rPr lang="fr-FR" dirty="0">
                <a:latin typeface="Arial" charset="0"/>
                <a:ea typeface="ＭＳ Ｐゴシック" charset="0"/>
              </a:rPr>
              <a:t>Minimiser les sources de distractions externes</a:t>
            </a:r>
          </a:p>
          <a:p>
            <a:pPr marL="360363" indent="-360363">
              <a:lnSpc>
                <a:spcPct val="90000"/>
              </a:lnSpc>
              <a:defRPr/>
            </a:pPr>
            <a:r>
              <a:rPr lang="fr-FR" dirty="0">
                <a:latin typeface="Arial" charset="0"/>
                <a:ea typeface="ＭＳ Ｐゴシック" charset="0"/>
              </a:rPr>
              <a:t>Avoir une horloge / un chronomètre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55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115888"/>
            <a:ext cx="7772400" cy="1081087"/>
          </a:xfrm>
        </p:spPr>
        <p:txBody>
          <a:bodyPr/>
          <a:lstStyle/>
          <a:p>
            <a:pPr>
              <a:defRPr/>
            </a:pPr>
            <a:r>
              <a:rPr lang="en-GB" sz="5400" dirty="0">
                <a:latin typeface="Arial" charset="0"/>
                <a:ea typeface="ＭＳ Ｐゴシック" charset="0"/>
              </a:rPr>
              <a:t> </a:t>
            </a:r>
            <a:r>
              <a:rPr lang="en-GB" sz="4800" dirty="0">
                <a:latin typeface="Arial" charset="0"/>
                <a:ea typeface="ＭＳ Ｐゴシック" charset="0"/>
              </a:rPr>
              <a:t>Aides audio </a:t>
            </a:r>
            <a:r>
              <a:rPr lang="en-GB" sz="4800" dirty="0" err="1">
                <a:latin typeface="Arial" charset="0"/>
                <a:ea typeface="ＭＳ Ｐゴシック" charset="0"/>
              </a:rPr>
              <a:t>visuelles</a:t>
            </a:r>
            <a:endParaRPr lang="en-GB" sz="4800" dirty="0">
              <a:latin typeface="Arial" charset="0"/>
              <a:ea typeface="ＭＳ Ｐゴシック" charset="0"/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916113"/>
            <a:ext cx="8496300" cy="452278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dirty="0">
                <a:latin typeface="Arial" charset="0"/>
                <a:ea typeface="ＭＳ Ｐゴシック" charset="0"/>
              </a:rPr>
              <a:t>PowerPoint </a:t>
            </a:r>
          </a:p>
          <a:p>
            <a:pPr lvl="1" indent="-382588">
              <a:buClr>
                <a:schemeClr val="tx1"/>
              </a:buClr>
            </a:pPr>
            <a:r>
              <a:rPr lang="en-GB" sz="3200" dirty="0">
                <a:latin typeface="Arial" charset="0"/>
                <a:ea typeface="ＭＳ Ｐゴシック" charset="0"/>
              </a:rPr>
              <a:t>Utiliser des grands </a:t>
            </a:r>
            <a:r>
              <a:rPr lang="en-GB" sz="3200" dirty="0" err="1">
                <a:latin typeface="Arial" charset="0"/>
                <a:ea typeface="ＭＳ Ｐゴシック" charset="0"/>
              </a:rPr>
              <a:t>caractères</a:t>
            </a:r>
            <a:endParaRPr lang="en-GB" sz="32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>
              <a:buClr>
                <a:schemeClr val="tx1"/>
              </a:buClr>
            </a:pPr>
            <a:r>
              <a:rPr lang="en-GB" dirty="0">
                <a:latin typeface="Arial" charset="0"/>
                <a:ea typeface="ＭＳ Ｐゴシック" charset="0"/>
              </a:rPr>
              <a:t>Tableau noir </a:t>
            </a:r>
            <a:r>
              <a:rPr lang="en-GB" dirty="0" err="1">
                <a:latin typeface="Arial" charset="0"/>
                <a:ea typeface="ＭＳ Ｐゴシック" charset="0"/>
              </a:rPr>
              <a:t>ou</a:t>
            </a:r>
            <a:r>
              <a:rPr lang="en-GB" dirty="0">
                <a:latin typeface="Arial" charset="0"/>
                <a:ea typeface="ＭＳ Ｐゴシック" charset="0"/>
              </a:rPr>
              <a:t> blanc / </a:t>
            </a:r>
            <a:r>
              <a:rPr lang="fr-FR" dirty="0">
                <a:latin typeface="Arial" charset="0"/>
                <a:ea typeface="ＭＳ Ｐゴシック" charset="0"/>
              </a:rPr>
              <a:t>tableau à feuilles</a:t>
            </a:r>
            <a:endParaRPr lang="en-GB" dirty="0">
              <a:latin typeface="Arial" charset="0"/>
              <a:ea typeface="ＭＳ Ｐゴシック" charset="0"/>
            </a:endParaRPr>
          </a:p>
          <a:p>
            <a:pPr marL="717550" lvl="1" indent="-358775">
              <a:buClr>
                <a:schemeClr val="tx1"/>
              </a:buClr>
            </a:pPr>
            <a:r>
              <a:rPr lang="en-GB" sz="3200" dirty="0" err="1">
                <a:latin typeface="Arial" charset="0"/>
                <a:ea typeface="ＭＳ Ｐゴシック" charset="0"/>
              </a:rPr>
              <a:t>Ecrire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  <a:r>
              <a:rPr lang="en-GB" sz="3200" dirty="0" err="1">
                <a:latin typeface="Arial" charset="0"/>
                <a:ea typeface="ＭＳ Ｐゴシック" charset="0"/>
              </a:rPr>
              <a:t>clairement</a:t>
            </a:r>
            <a:endParaRPr lang="en-GB" sz="3200" dirty="0">
              <a:latin typeface="Arial" charset="0"/>
              <a:ea typeface="ＭＳ Ｐゴシック" charset="0"/>
            </a:endParaRPr>
          </a:p>
          <a:p>
            <a:pPr lvl="1" indent="-382588">
              <a:buClr>
                <a:schemeClr val="tx1"/>
              </a:buClr>
            </a:pPr>
            <a:r>
              <a:rPr lang="fr-FR" sz="3200" dirty="0">
                <a:latin typeface="Arial" charset="0"/>
                <a:ea typeface="ＭＳ Ｐゴシック" charset="0"/>
              </a:rPr>
              <a:t>Désigner quelqu'un pour écrire</a:t>
            </a:r>
            <a:r>
              <a:rPr lang="en-GB" sz="3200" dirty="0">
                <a:latin typeface="Arial" charset="0"/>
                <a:ea typeface="ＭＳ Ｐゴシック" charset="0"/>
              </a:rPr>
              <a:t>?</a:t>
            </a:r>
          </a:p>
          <a:p>
            <a:r>
              <a:rPr lang="fr-FR" dirty="0">
                <a:latin typeface="Arial" charset="0"/>
                <a:ea typeface="ＭＳ Ｐゴシック" charset="0"/>
              </a:rPr>
              <a:t>Pas nécessaire d'utiliser toutes les diapos</a:t>
            </a:r>
          </a:p>
          <a:p>
            <a:r>
              <a:rPr lang="fr-FR" dirty="0">
                <a:latin typeface="Arial" charset="0"/>
                <a:ea typeface="ＭＳ Ｐゴシック" charset="0"/>
              </a:rPr>
              <a:t>Prévoir une coupure de courant éventuelle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56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1411287"/>
          </a:xfrm>
        </p:spPr>
        <p:txBody>
          <a:bodyPr/>
          <a:lstStyle/>
          <a:p>
            <a:pPr>
              <a:defRPr/>
            </a:pPr>
            <a:r>
              <a:rPr lang="fr-FR" sz="4800" dirty="0">
                <a:cs typeface="+mj-cs"/>
              </a:rPr>
              <a:t>Utilisation efficace des diapos</a:t>
            </a:r>
            <a:endParaRPr lang="en-US" altLang="en-US" sz="4800" dirty="0">
              <a:cs typeface="+mj-cs"/>
            </a:endParaRPr>
          </a:p>
        </p:txBody>
      </p:sp>
      <p:sp>
        <p:nvSpPr>
          <p:cNvPr id="8192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8134350" cy="4622800"/>
          </a:xfrm>
        </p:spPr>
        <p:txBody>
          <a:bodyPr/>
          <a:lstStyle/>
          <a:p>
            <a:r>
              <a:rPr lang="fr-FR" sz="2800" dirty="0">
                <a:latin typeface="Arial" charset="0"/>
                <a:ea typeface="ＭＳ Ｐゴシック" charset="0"/>
              </a:rPr>
              <a:t>Vous n'avez pas besoin d'utiliser toutes les diapos</a:t>
            </a:r>
          </a:p>
          <a:p>
            <a:r>
              <a:rPr lang="fr-FR" sz="2800" dirty="0">
                <a:latin typeface="Arial" charset="0"/>
                <a:ea typeface="ＭＳ Ｐゴシック" charset="0"/>
              </a:rPr>
              <a:t>Ne modifiez pas le texte d’une diapo</a:t>
            </a:r>
            <a:r>
              <a:rPr lang="en-US" sz="2800" dirty="0">
                <a:latin typeface="Arial" charset="0"/>
                <a:ea typeface="ＭＳ Ｐゴシック" charset="0"/>
              </a:rPr>
              <a:t>. </a:t>
            </a:r>
          </a:p>
          <a:p>
            <a:r>
              <a:rPr lang="fr-FR" sz="2800" dirty="0">
                <a:latin typeface="Arial" charset="0"/>
                <a:ea typeface="ＭＳ Ｐゴシック" charset="0"/>
              </a:rPr>
              <a:t>Vous pouvez ajouter des images</a:t>
            </a:r>
          </a:p>
          <a:p>
            <a:r>
              <a:rPr lang="fr-FR" sz="2800" dirty="0">
                <a:latin typeface="Arial" charset="0"/>
                <a:ea typeface="ＭＳ Ｐゴシック" charset="0"/>
              </a:rPr>
              <a:t>Lisez sur l'ordinateur portable et non dans les diapos</a:t>
            </a:r>
          </a:p>
          <a:p>
            <a:r>
              <a:rPr lang="fr-FR" sz="2800" dirty="0">
                <a:latin typeface="Arial" charset="0"/>
                <a:ea typeface="ＭＳ Ｐゴシック" charset="0"/>
              </a:rPr>
              <a:t>Utilisez des diapos pour maintenir l'attention</a:t>
            </a:r>
          </a:p>
          <a:p>
            <a:pPr lvl="1" indent="-382588"/>
            <a:r>
              <a:rPr lang="fr-FR" dirty="0">
                <a:latin typeface="Arial" charset="0"/>
                <a:ea typeface="ＭＳ Ｐゴシック" charset="0"/>
              </a:rPr>
              <a:t>Clé </a:t>
            </a:r>
            <a:r>
              <a:rPr lang="en-US" dirty="0">
                <a:latin typeface="Arial" charset="0"/>
                <a:ea typeface="ＭＳ Ｐゴシック" charset="0"/>
              </a:rPr>
              <a:t>&lt;B&gt; </a:t>
            </a:r>
          </a:p>
          <a:p>
            <a:pPr lvl="1" indent="-382588"/>
            <a:r>
              <a:rPr lang="fr-FR" dirty="0">
                <a:latin typeface="Arial" charset="0"/>
                <a:ea typeface="ＭＳ Ｐゴシック" charset="0"/>
              </a:rPr>
              <a:t>Prévoir une coupure de courant éventuelle</a:t>
            </a:r>
          </a:p>
          <a:p>
            <a:pPr lvl="1" indent="-382588"/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81923" name="TextBox 4"/>
          <p:cNvSpPr txBox="1">
            <a:spLocks noChangeArrowheads="1"/>
          </p:cNvSpPr>
          <p:nvPr/>
        </p:nvSpPr>
        <p:spPr bwMode="auto">
          <a:xfrm>
            <a:off x="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57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err="1">
                <a:latin typeface="Arial" charset="0"/>
                <a:ea typeface="ＭＳ Ｐゴシック" charset="0"/>
              </a:rPr>
              <a:t>Conférence</a:t>
            </a:r>
            <a:r>
              <a:rPr lang="en-GB" sz="5400" dirty="0">
                <a:latin typeface="Arial" charset="0"/>
                <a:ea typeface="ＭＳ Ｐゴシック" charset="0"/>
              </a:rPr>
              <a:t> – Prestation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5257800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D</a:t>
            </a:r>
            <a:r>
              <a:rPr lang="en-US" dirty="0" err="1">
                <a:latin typeface="Arial" charset="0"/>
                <a:ea typeface="ＭＳ Ｐゴシック" charset="0"/>
              </a:rPr>
              <a:t>é</a:t>
            </a:r>
            <a:r>
              <a:rPr lang="en-GB" dirty="0">
                <a:latin typeface="Arial" charset="0"/>
                <a:ea typeface="ＭＳ Ｐゴシック" charset="0"/>
              </a:rPr>
              <a:t>but</a:t>
            </a:r>
          </a:p>
          <a:p>
            <a:pPr lvl="1" indent="-382588"/>
            <a:r>
              <a:rPr lang="fr-FR" sz="3200" dirty="0">
                <a:latin typeface="Arial" charset="0"/>
                <a:ea typeface="ＭＳ Ｐゴシック" charset="0"/>
              </a:rPr>
              <a:t>Objectif et contenu clairs</a:t>
            </a:r>
          </a:p>
          <a:p>
            <a:pPr lvl="1" indent="-382588"/>
            <a:r>
              <a:rPr lang="en-GB" sz="3200" dirty="0">
                <a:latin typeface="Arial" charset="0"/>
                <a:ea typeface="ＭＳ Ｐゴシック" charset="0"/>
              </a:rPr>
              <a:t>Sc</a:t>
            </a:r>
            <a:r>
              <a:rPr lang="en-US" sz="3200" dirty="0" err="1">
                <a:latin typeface="Arial" charset="0"/>
                <a:ea typeface="ＭＳ Ｐゴシック" charset="0"/>
              </a:rPr>
              <a:t>é</a:t>
            </a:r>
            <a:r>
              <a:rPr lang="en-GB" sz="3200" dirty="0" err="1">
                <a:latin typeface="Arial" charset="0"/>
                <a:ea typeface="ＭＳ Ｐゴシック" charset="0"/>
              </a:rPr>
              <a:t>nario</a:t>
            </a:r>
            <a:r>
              <a:rPr lang="en-GB" sz="3200" dirty="0">
                <a:latin typeface="Arial" charset="0"/>
                <a:ea typeface="ＭＳ Ｐゴシック" charset="0"/>
              </a:rPr>
              <a:t> avec un </a:t>
            </a:r>
            <a:r>
              <a:rPr lang="en-GB" sz="3200" dirty="0" err="1">
                <a:latin typeface="Arial" charset="0"/>
                <a:ea typeface="ＭＳ Ｐゴシック" charset="0"/>
              </a:rPr>
              <a:t>malade</a:t>
            </a:r>
            <a:endParaRPr lang="en-GB" sz="3200" dirty="0">
              <a:latin typeface="Arial" charset="0"/>
              <a:ea typeface="ＭＳ Ｐゴシック" charset="0"/>
            </a:endParaRPr>
          </a:p>
          <a:p>
            <a:r>
              <a:rPr lang="en-GB" dirty="0">
                <a:latin typeface="Arial" charset="0"/>
                <a:ea typeface="ＭＳ Ｐゴシック" charset="0"/>
              </a:rPr>
              <a:t>Milieu</a:t>
            </a:r>
          </a:p>
          <a:p>
            <a:pPr lvl="1" indent="-382588"/>
            <a:r>
              <a:rPr lang="en-GB" sz="3200" dirty="0">
                <a:latin typeface="Arial" charset="0"/>
                <a:ea typeface="ＭＳ Ｐゴシック" charset="0"/>
              </a:rPr>
              <a:t>Interaction avec </a:t>
            </a:r>
            <a:r>
              <a:rPr lang="en-GB" sz="3200" dirty="0" err="1">
                <a:latin typeface="Arial" charset="0"/>
                <a:ea typeface="ＭＳ Ｐゴシック" charset="0"/>
              </a:rPr>
              <a:t>l’auditoire</a:t>
            </a:r>
            <a:endParaRPr lang="en-GB" sz="3200" dirty="0">
              <a:latin typeface="Arial" charset="0"/>
              <a:ea typeface="ＭＳ Ｐゴシック" charset="0"/>
            </a:endParaRPr>
          </a:p>
          <a:p>
            <a:pPr lvl="1" indent="-382588"/>
            <a:r>
              <a:rPr lang="en-GB" sz="3200" dirty="0">
                <a:latin typeface="Arial" charset="0"/>
                <a:ea typeface="ＭＳ Ｐゴシック" charset="0"/>
              </a:rPr>
              <a:t>Mini r</a:t>
            </a:r>
            <a:r>
              <a:rPr lang="en-US" sz="3200" dirty="0" err="1">
                <a:latin typeface="Arial" charset="0"/>
                <a:ea typeface="ＭＳ Ｐゴシック" charset="0"/>
              </a:rPr>
              <a:t>é</a:t>
            </a:r>
            <a:r>
              <a:rPr lang="en-GB" sz="3200" dirty="0">
                <a:latin typeface="Arial" charset="0"/>
                <a:ea typeface="ＭＳ Ｐゴシック" charset="0"/>
              </a:rPr>
              <a:t>sum</a:t>
            </a:r>
            <a:r>
              <a:rPr lang="en-US" sz="3200" dirty="0" err="1">
                <a:latin typeface="Arial" charset="0"/>
                <a:ea typeface="ＭＳ Ｐゴシック" charset="0"/>
              </a:rPr>
              <a:t>é</a:t>
            </a:r>
            <a:r>
              <a:rPr lang="en-GB" sz="3200" dirty="0">
                <a:latin typeface="Arial" charset="0"/>
                <a:ea typeface="ＭＳ Ｐゴシック" charset="0"/>
              </a:rPr>
              <a:t>s pendant la </a:t>
            </a:r>
            <a:r>
              <a:rPr lang="en-GB" sz="3200" dirty="0" err="1">
                <a:latin typeface="Arial" charset="0"/>
                <a:ea typeface="ＭＳ Ｐゴシック" charset="0"/>
              </a:rPr>
              <a:t>conférence</a:t>
            </a:r>
            <a:endParaRPr lang="en-GB" sz="3200" dirty="0">
              <a:latin typeface="Arial" charset="0"/>
              <a:ea typeface="ＭＳ Ｐゴシック" charset="0"/>
            </a:endParaRPr>
          </a:p>
          <a:p>
            <a:r>
              <a:rPr lang="en-GB" dirty="0">
                <a:latin typeface="Arial" charset="0"/>
                <a:ea typeface="ＭＳ Ｐゴシック" charset="0"/>
              </a:rPr>
              <a:t> Fin</a:t>
            </a:r>
          </a:p>
          <a:p>
            <a:pPr lvl="1" indent="-382588"/>
            <a:r>
              <a:rPr lang="en-GB" sz="3200" dirty="0">
                <a:latin typeface="Arial" charset="0"/>
                <a:ea typeface="ＭＳ Ｐゴシック" charset="0"/>
              </a:rPr>
              <a:t>Questions</a:t>
            </a:r>
          </a:p>
          <a:p>
            <a:pPr lvl="1" indent="-382588"/>
            <a:r>
              <a:rPr lang="en-GB" sz="3200" dirty="0">
                <a:latin typeface="Arial" charset="0"/>
                <a:ea typeface="ＭＳ Ｐゴシック" charset="0"/>
              </a:rPr>
              <a:t>R</a:t>
            </a:r>
            <a:r>
              <a:rPr lang="en-US" sz="3200" dirty="0" err="1">
                <a:latin typeface="Arial" charset="0"/>
                <a:ea typeface="ＭＳ Ｐゴシック" charset="0"/>
              </a:rPr>
              <a:t>é</a:t>
            </a:r>
            <a:r>
              <a:rPr lang="en-GB" sz="3200" dirty="0">
                <a:latin typeface="Arial" charset="0"/>
                <a:ea typeface="ＭＳ Ｐゴシック" charset="0"/>
              </a:rPr>
              <a:t>sum</a:t>
            </a:r>
            <a:r>
              <a:rPr lang="en-US" sz="3200" dirty="0" err="1">
                <a:latin typeface="Arial" charset="0"/>
                <a:ea typeface="ＭＳ Ｐゴシック" charset="0"/>
              </a:rPr>
              <a:t>é</a:t>
            </a:r>
            <a:endParaRPr lang="en-GB" sz="1800" dirty="0">
              <a:latin typeface="Arial" charset="0"/>
              <a:ea typeface="ＭＳ Ｐゴシック" charset="0"/>
            </a:endParaRP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58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sz="5400" dirty="0" err="1">
                <a:latin typeface="Arial" charset="0"/>
                <a:ea typeface="ＭＳ Ｐゴシック" charset="0"/>
              </a:rPr>
              <a:t>Int</a:t>
            </a:r>
            <a:r>
              <a:rPr lang="en-US" sz="54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é</a:t>
            </a:r>
            <a:r>
              <a:rPr lang="en-GB" sz="5400" dirty="0" err="1">
                <a:latin typeface="Arial" charset="0"/>
                <a:ea typeface="ＭＳ Ｐゴシック" charset="0"/>
              </a:rPr>
              <a:t>raction</a:t>
            </a:r>
            <a:r>
              <a:rPr lang="en-GB" sz="5400" dirty="0">
                <a:latin typeface="Arial" charset="0"/>
                <a:ea typeface="ＭＳ Ｐゴシック" charset="0"/>
              </a:rPr>
              <a:t> avec </a:t>
            </a:r>
            <a:r>
              <a:rPr lang="en-GB" sz="5400" dirty="0" err="1">
                <a:latin typeface="Arial" charset="0"/>
                <a:ea typeface="ＭＳ Ｐゴシック" charset="0"/>
              </a:rPr>
              <a:t>l’auditoire</a:t>
            </a:r>
            <a:endParaRPr lang="en-GB" sz="4000" dirty="0">
              <a:latin typeface="Arial" charset="0"/>
              <a:ea typeface="ＭＳ Ｐゴシック" charset="0"/>
            </a:endParaRPr>
          </a:p>
        </p:txBody>
      </p:sp>
      <p:sp>
        <p:nvSpPr>
          <p:cNvPr id="86029" name="Rectangle 19"/>
          <p:cNvSpPr>
            <a:spLocks noChangeArrowheads="1"/>
          </p:cNvSpPr>
          <p:nvPr/>
        </p:nvSpPr>
        <p:spPr bwMode="auto">
          <a:xfrm>
            <a:off x="1295400" y="1371600"/>
            <a:ext cx="716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62000"/>
            <a:endParaRPr lang="en-US" sz="2000"/>
          </a:p>
        </p:txBody>
      </p:sp>
      <p:sp>
        <p:nvSpPr>
          <p:cNvPr id="86030" name="Rectangle 20"/>
          <p:cNvSpPr>
            <a:spLocks noChangeArrowheads="1"/>
          </p:cNvSpPr>
          <p:nvPr/>
        </p:nvSpPr>
        <p:spPr bwMode="auto">
          <a:xfrm>
            <a:off x="250825" y="1844675"/>
            <a:ext cx="3748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4000" dirty="0">
                <a:latin typeface="Arial" charset="0"/>
              </a:rPr>
              <a:t>Communication</a:t>
            </a:r>
          </a:p>
          <a:p>
            <a:pPr defTabSz="762000"/>
            <a:r>
              <a:rPr lang="en-US" sz="4000" dirty="0" err="1">
                <a:latin typeface="Arial" charset="0"/>
              </a:rPr>
              <a:t>à</a:t>
            </a:r>
            <a:r>
              <a:rPr lang="en-US" sz="4000" dirty="0">
                <a:latin typeface="Arial" charset="0"/>
              </a:rPr>
              <a:t>  </a:t>
            </a:r>
            <a:r>
              <a:rPr lang="en-US" sz="4000" dirty="0" err="1">
                <a:latin typeface="Arial" charset="0"/>
              </a:rPr>
              <a:t>sens</a:t>
            </a:r>
            <a:r>
              <a:rPr lang="en-US" sz="4000" dirty="0">
                <a:latin typeface="Arial" charset="0"/>
              </a:rPr>
              <a:t> unique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09863" y="1752600"/>
            <a:ext cx="3706812" cy="4038600"/>
            <a:chOff x="2709863" y="1752600"/>
            <a:chExt cx="3706812" cy="4038600"/>
          </a:xfrm>
        </p:grpSpPr>
        <p:sp>
          <p:nvSpPr>
            <p:cNvPr id="86018" name="AutoShape 4"/>
            <p:cNvSpPr>
              <a:spLocks noChangeArrowheads="1"/>
            </p:cNvSpPr>
            <p:nvPr/>
          </p:nvSpPr>
          <p:spPr bwMode="auto">
            <a:xfrm>
              <a:off x="4673600" y="4724400"/>
              <a:ext cx="474663" cy="457200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19" name="AutoShape 5"/>
            <p:cNvSpPr>
              <a:spLocks noChangeArrowheads="1"/>
            </p:cNvSpPr>
            <p:nvPr/>
          </p:nvSpPr>
          <p:spPr bwMode="auto">
            <a:xfrm>
              <a:off x="2709863" y="4724400"/>
              <a:ext cx="473075" cy="457200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0" name="AutoShape 6"/>
            <p:cNvSpPr>
              <a:spLocks noChangeArrowheads="1"/>
            </p:cNvSpPr>
            <p:nvPr/>
          </p:nvSpPr>
          <p:spPr bwMode="auto">
            <a:xfrm>
              <a:off x="2709863" y="5334000"/>
              <a:ext cx="473075" cy="457200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1" name="AutoShape 7"/>
            <p:cNvSpPr>
              <a:spLocks noChangeArrowheads="1"/>
            </p:cNvSpPr>
            <p:nvPr/>
          </p:nvSpPr>
          <p:spPr bwMode="auto">
            <a:xfrm>
              <a:off x="3386138" y="4724400"/>
              <a:ext cx="474662" cy="457200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AutoShape 8"/>
            <p:cNvSpPr>
              <a:spLocks noChangeArrowheads="1"/>
            </p:cNvSpPr>
            <p:nvPr/>
          </p:nvSpPr>
          <p:spPr bwMode="auto">
            <a:xfrm>
              <a:off x="4064000" y="5334000"/>
              <a:ext cx="474663" cy="457200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AutoShape 9"/>
            <p:cNvSpPr>
              <a:spLocks noChangeArrowheads="1"/>
            </p:cNvSpPr>
            <p:nvPr/>
          </p:nvSpPr>
          <p:spPr bwMode="auto">
            <a:xfrm>
              <a:off x="3386138" y="5334000"/>
              <a:ext cx="474662" cy="457200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AutoShape 10"/>
            <p:cNvSpPr>
              <a:spLocks noChangeArrowheads="1"/>
            </p:cNvSpPr>
            <p:nvPr/>
          </p:nvSpPr>
          <p:spPr bwMode="auto">
            <a:xfrm>
              <a:off x="5334000" y="4724400"/>
              <a:ext cx="473075" cy="457200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AutoShape 11"/>
            <p:cNvSpPr>
              <a:spLocks noChangeArrowheads="1"/>
            </p:cNvSpPr>
            <p:nvPr/>
          </p:nvSpPr>
          <p:spPr bwMode="auto">
            <a:xfrm>
              <a:off x="4673600" y="5334000"/>
              <a:ext cx="474663" cy="457200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6" name="AutoShape 12"/>
            <p:cNvSpPr>
              <a:spLocks noChangeArrowheads="1"/>
            </p:cNvSpPr>
            <p:nvPr/>
          </p:nvSpPr>
          <p:spPr bwMode="auto">
            <a:xfrm>
              <a:off x="5351463" y="5334000"/>
              <a:ext cx="473075" cy="457200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AutoShape 13"/>
            <p:cNvSpPr>
              <a:spLocks noChangeArrowheads="1"/>
            </p:cNvSpPr>
            <p:nvPr/>
          </p:nvSpPr>
          <p:spPr bwMode="auto">
            <a:xfrm>
              <a:off x="4064000" y="4724400"/>
              <a:ext cx="474663" cy="457200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8" name="AutoShape 14"/>
            <p:cNvSpPr>
              <a:spLocks noChangeArrowheads="1"/>
            </p:cNvSpPr>
            <p:nvPr/>
          </p:nvSpPr>
          <p:spPr bwMode="auto">
            <a:xfrm>
              <a:off x="4419600" y="1752600"/>
              <a:ext cx="474663" cy="457200"/>
            </a:xfrm>
            <a:prstGeom prst="flowChartConnector">
              <a:avLst/>
            </a:prstGeom>
            <a:solidFill>
              <a:srgbClr val="94CE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1" name="Freeform 21"/>
            <p:cNvSpPr>
              <a:spLocks/>
            </p:cNvSpPr>
            <p:nvPr/>
          </p:nvSpPr>
          <p:spPr bwMode="auto">
            <a:xfrm>
              <a:off x="4114800" y="2286000"/>
              <a:ext cx="1066800" cy="2362200"/>
            </a:xfrm>
            <a:custGeom>
              <a:avLst/>
              <a:gdLst>
                <a:gd name="T0" fmla="*/ 2147483647 w 1344"/>
                <a:gd name="T1" fmla="*/ 0 h 2352"/>
                <a:gd name="T2" fmla="*/ 2147483647 w 1344"/>
                <a:gd name="T3" fmla="*/ 2147483647 h 2352"/>
                <a:gd name="T4" fmla="*/ 0 w 1344"/>
                <a:gd name="T5" fmla="*/ 2147483647 h 2352"/>
                <a:gd name="T6" fmla="*/ 2147483647 w 1344"/>
                <a:gd name="T7" fmla="*/ 2147483647 h 2352"/>
                <a:gd name="T8" fmla="*/ 2147483647 w 1344"/>
                <a:gd name="T9" fmla="*/ 2147483647 h 2352"/>
                <a:gd name="T10" fmla="*/ 2147483647 w 1344"/>
                <a:gd name="T11" fmla="*/ 2147483647 h 2352"/>
                <a:gd name="T12" fmla="*/ 2147483647 w 1344"/>
                <a:gd name="T13" fmla="*/ 0 h 2352"/>
                <a:gd name="T14" fmla="*/ 2147483647 w 1344"/>
                <a:gd name="T15" fmla="*/ 0 h 23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4"/>
                <a:gd name="T25" fmla="*/ 0 h 2352"/>
                <a:gd name="T26" fmla="*/ 1344 w 1344"/>
                <a:gd name="T27" fmla="*/ 2352 h 23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4" h="2352">
                  <a:moveTo>
                    <a:pt x="576" y="0"/>
                  </a:moveTo>
                  <a:lnTo>
                    <a:pt x="336" y="1776"/>
                  </a:lnTo>
                  <a:lnTo>
                    <a:pt x="0" y="1776"/>
                  </a:lnTo>
                  <a:lnTo>
                    <a:pt x="672" y="2352"/>
                  </a:lnTo>
                  <a:lnTo>
                    <a:pt x="1344" y="1776"/>
                  </a:lnTo>
                  <a:lnTo>
                    <a:pt x="1008" y="1776"/>
                  </a:lnTo>
                  <a:lnTo>
                    <a:pt x="768" y="0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AutoShape 22"/>
            <p:cNvSpPr>
              <a:spLocks noChangeArrowheads="1"/>
            </p:cNvSpPr>
            <p:nvPr/>
          </p:nvSpPr>
          <p:spPr bwMode="auto">
            <a:xfrm>
              <a:off x="5943600" y="5334000"/>
              <a:ext cx="473075" cy="457200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3" name="AutoShape 23"/>
            <p:cNvSpPr>
              <a:spLocks noChangeArrowheads="1"/>
            </p:cNvSpPr>
            <p:nvPr/>
          </p:nvSpPr>
          <p:spPr bwMode="auto">
            <a:xfrm>
              <a:off x="5943600" y="4724400"/>
              <a:ext cx="473075" cy="457200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34" name="Rectangle 2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59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16165D"/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600200"/>
          </a:xfrm>
        </p:spPr>
        <p:txBody>
          <a:bodyPr/>
          <a:lstStyle/>
          <a:p>
            <a:pPr>
              <a:defRPr/>
            </a:pPr>
            <a:r>
              <a:rPr lang="en-GB" sz="6600">
                <a:latin typeface="Arial" charset="0"/>
                <a:ea typeface="ＭＳ Ｐゴシック" charset="0"/>
              </a:rPr>
              <a:t>Comment les adultes apprennent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077200" cy="22098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sz="4000">
                <a:solidFill>
                  <a:schemeClr val="tx2"/>
                </a:solidFill>
                <a:latin typeface="Arial" charset="0"/>
                <a:ea typeface="ＭＳ Ｐゴシック" charset="0"/>
              </a:rPr>
              <a:t> Objectif</a:t>
            </a:r>
            <a:endParaRPr lang="en-GB" sz="4000">
              <a:latin typeface="Arial" charset="0"/>
              <a:ea typeface="ＭＳ Ｐゴシック" charset="0"/>
            </a:endParaRPr>
          </a:p>
          <a:p>
            <a:pPr>
              <a:lnSpc>
                <a:spcPct val="130000"/>
              </a:lnSpc>
            </a:pPr>
            <a:r>
              <a:rPr lang="en-GB" sz="4000">
                <a:latin typeface="Arial" charset="0"/>
                <a:ea typeface="ＭＳ Ｐゴシック" charset="0"/>
              </a:rPr>
              <a:t>Comprendre comment les adultes apprennent</a:t>
            </a:r>
            <a:endParaRPr lang="en-GB" sz="3600">
              <a:latin typeface="Arial" charset="0"/>
              <a:ea typeface="ＭＳ Ｐゴシック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647382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6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sz="5400" dirty="0" err="1">
                <a:latin typeface="Arial" charset="0"/>
                <a:ea typeface="ＭＳ Ｐゴシック" charset="0"/>
              </a:rPr>
              <a:t>Int</a:t>
            </a:r>
            <a:r>
              <a:rPr lang="en-US" sz="54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é</a:t>
            </a:r>
            <a:r>
              <a:rPr lang="en-GB" sz="5400" dirty="0" err="1">
                <a:latin typeface="Arial" charset="0"/>
                <a:ea typeface="ＭＳ Ｐゴシック" charset="0"/>
              </a:rPr>
              <a:t>raction</a:t>
            </a:r>
            <a:r>
              <a:rPr lang="en-GB" sz="5400" dirty="0">
                <a:latin typeface="Arial" charset="0"/>
                <a:ea typeface="ＭＳ Ｐゴシック" charset="0"/>
              </a:rPr>
              <a:t> avec </a:t>
            </a:r>
            <a:r>
              <a:rPr lang="en-GB" sz="5400" dirty="0" err="1">
                <a:latin typeface="Arial" charset="0"/>
                <a:ea typeface="ＭＳ Ｐゴシック" charset="0"/>
              </a:rPr>
              <a:t>l’auditoire</a:t>
            </a:r>
            <a:endParaRPr lang="en-GB" sz="4000" dirty="0">
              <a:latin typeface="Arial" charset="0"/>
              <a:ea typeface="ＭＳ Ｐゴシック" charset="0"/>
            </a:endParaRPr>
          </a:p>
        </p:txBody>
      </p:sp>
      <p:sp>
        <p:nvSpPr>
          <p:cNvPr id="88066" name="AutoShape 3"/>
          <p:cNvSpPr>
            <a:spLocks noChangeArrowheads="1"/>
          </p:cNvSpPr>
          <p:nvPr/>
        </p:nvSpPr>
        <p:spPr bwMode="auto">
          <a:xfrm>
            <a:off x="4673600" y="4724400"/>
            <a:ext cx="474663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AutoShape 4"/>
          <p:cNvSpPr>
            <a:spLocks noChangeArrowheads="1"/>
          </p:cNvSpPr>
          <p:nvPr/>
        </p:nvSpPr>
        <p:spPr bwMode="auto">
          <a:xfrm>
            <a:off x="2709863" y="47244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AutoShape 5"/>
          <p:cNvSpPr>
            <a:spLocks noChangeArrowheads="1"/>
          </p:cNvSpPr>
          <p:nvPr/>
        </p:nvSpPr>
        <p:spPr bwMode="auto">
          <a:xfrm>
            <a:off x="2709863" y="53340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AutoShape 6"/>
          <p:cNvSpPr>
            <a:spLocks noChangeArrowheads="1"/>
          </p:cNvSpPr>
          <p:nvPr/>
        </p:nvSpPr>
        <p:spPr bwMode="auto">
          <a:xfrm>
            <a:off x="3386138" y="4724400"/>
            <a:ext cx="474662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AutoShape 7"/>
          <p:cNvSpPr>
            <a:spLocks noChangeArrowheads="1"/>
          </p:cNvSpPr>
          <p:nvPr/>
        </p:nvSpPr>
        <p:spPr bwMode="auto">
          <a:xfrm>
            <a:off x="4064000" y="5334000"/>
            <a:ext cx="474663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AutoShape 8"/>
          <p:cNvSpPr>
            <a:spLocks noChangeArrowheads="1"/>
          </p:cNvSpPr>
          <p:nvPr/>
        </p:nvSpPr>
        <p:spPr bwMode="auto">
          <a:xfrm>
            <a:off x="3386138" y="5334000"/>
            <a:ext cx="474662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AutoShape 9"/>
          <p:cNvSpPr>
            <a:spLocks noChangeArrowheads="1"/>
          </p:cNvSpPr>
          <p:nvPr/>
        </p:nvSpPr>
        <p:spPr bwMode="auto">
          <a:xfrm>
            <a:off x="5334000" y="47244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AutoShape 10"/>
          <p:cNvSpPr>
            <a:spLocks noChangeArrowheads="1"/>
          </p:cNvSpPr>
          <p:nvPr/>
        </p:nvSpPr>
        <p:spPr bwMode="auto">
          <a:xfrm>
            <a:off x="4673600" y="5334000"/>
            <a:ext cx="474663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AutoShape 11"/>
          <p:cNvSpPr>
            <a:spLocks noChangeArrowheads="1"/>
          </p:cNvSpPr>
          <p:nvPr/>
        </p:nvSpPr>
        <p:spPr bwMode="auto">
          <a:xfrm>
            <a:off x="5351463" y="53340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AutoShape 12"/>
          <p:cNvSpPr>
            <a:spLocks noChangeArrowheads="1"/>
          </p:cNvSpPr>
          <p:nvPr/>
        </p:nvSpPr>
        <p:spPr bwMode="auto">
          <a:xfrm>
            <a:off x="4064000" y="4724400"/>
            <a:ext cx="474663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AutoShape 13"/>
          <p:cNvSpPr>
            <a:spLocks noChangeArrowheads="1"/>
          </p:cNvSpPr>
          <p:nvPr/>
        </p:nvSpPr>
        <p:spPr bwMode="auto">
          <a:xfrm>
            <a:off x="4419600" y="1752600"/>
            <a:ext cx="474663" cy="457200"/>
          </a:xfrm>
          <a:prstGeom prst="flowChartConnector">
            <a:avLst/>
          </a:prstGeom>
          <a:solidFill>
            <a:srgbClr val="94CE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Rectangle 14"/>
          <p:cNvSpPr>
            <a:spLocks noChangeArrowheads="1"/>
          </p:cNvSpPr>
          <p:nvPr/>
        </p:nvSpPr>
        <p:spPr bwMode="auto">
          <a:xfrm>
            <a:off x="1295400" y="1371600"/>
            <a:ext cx="716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62000"/>
            <a:endParaRPr lang="en-US" sz="2000"/>
          </a:p>
        </p:txBody>
      </p:sp>
      <p:sp>
        <p:nvSpPr>
          <p:cNvPr id="88078" name="Rectangle 15"/>
          <p:cNvSpPr>
            <a:spLocks noChangeArrowheads="1"/>
          </p:cNvSpPr>
          <p:nvPr/>
        </p:nvSpPr>
        <p:spPr bwMode="auto">
          <a:xfrm>
            <a:off x="323850" y="1844675"/>
            <a:ext cx="33845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62000"/>
            <a:r>
              <a:rPr lang="en-US" sz="3200" dirty="0">
                <a:latin typeface="Arial" charset="0"/>
              </a:rPr>
              <a:t>Communication dans les deux </a:t>
            </a:r>
            <a:r>
              <a:rPr lang="en-US" sz="3200" dirty="0" err="1">
                <a:latin typeface="Arial" charset="0"/>
              </a:rPr>
              <a:t>sens</a:t>
            </a:r>
            <a:r>
              <a:rPr lang="en-US" sz="3200" dirty="0">
                <a:latin typeface="Arial" charset="0"/>
              </a:rPr>
              <a:t>: se </a:t>
            </a:r>
            <a:r>
              <a:rPr lang="en-US" sz="3200" dirty="0" err="1">
                <a:latin typeface="Arial" charset="0"/>
              </a:rPr>
              <a:t>servir</a:t>
            </a:r>
            <a:r>
              <a:rPr lang="en-US" sz="3200" dirty="0">
                <a:latin typeface="Arial" charset="0"/>
              </a:rPr>
              <a:t> de questions</a:t>
            </a:r>
            <a:endParaRPr lang="en-US" sz="3200" dirty="0"/>
          </a:p>
        </p:txBody>
      </p:sp>
      <p:sp>
        <p:nvSpPr>
          <p:cNvPr id="88079" name="Freeform 16"/>
          <p:cNvSpPr>
            <a:spLocks/>
          </p:cNvSpPr>
          <p:nvPr/>
        </p:nvSpPr>
        <p:spPr bwMode="auto">
          <a:xfrm>
            <a:off x="4114800" y="2286000"/>
            <a:ext cx="1066800" cy="2362200"/>
          </a:xfrm>
          <a:custGeom>
            <a:avLst/>
            <a:gdLst>
              <a:gd name="T0" fmla="*/ 2147483647 w 1344"/>
              <a:gd name="T1" fmla="*/ 0 h 2352"/>
              <a:gd name="T2" fmla="*/ 2147483647 w 1344"/>
              <a:gd name="T3" fmla="*/ 2147483647 h 2352"/>
              <a:gd name="T4" fmla="*/ 0 w 1344"/>
              <a:gd name="T5" fmla="*/ 2147483647 h 2352"/>
              <a:gd name="T6" fmla="*/ 2147483647 w 1344"/>
              <a:gd name="T7" fmla="*/ 2147483647 h 2352"/>
              <a:gd name="T8" fmla="*/ 2147483647 w 1344"/>
              <a:gd name="T9" fmla="*/ 2147483647 h 2352"/>
              <a:gd name="T10" fmla="*/ 2147483647 w 1344"/>
              <a:gd name="T11" fmla="*/ 2147483647 h 2352"/>
              <a:gd name="T12" fmla="*/ 2147483647 w 1344"/>
              <a:gd name="T13" fmla="*/ 0 h 2352"/>
              <a:gd name="T14" fmla="*/ 2147483647 w 1344"/>
              <a:gd name="T15" fmla="*/ 0 h 2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2352"/>
              <a:gd name="T26" fmla="*/ 1344 w 1344"/>
              <a:gd name="T27" fmla="*/ 2352 h 2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2352">
                <a:moveTo>
                  <a:pt x="576" y="0"/>
                </a:moveTo>
                <a:lnTo>
                  <a:pt x="336" y="1776"/>
                </a:lnTo>
                <a:lnTo>
                  <a:pt x="0" y="1776"/>
                </a:lnTo>
                <a:lnTo>
                  <a:pt x="672" y="2352"/>
                </a:lnTo>
                <a:lnTo>
                  <a:pt x="1344" y="1776"/>
                </a:lnTo>
                <a:lnTo>
                  <a:pt x="1008" y="1776"/>
                </a:lnTo>
                <a:lnTo>
                  <a:pt x="768" y="0"/>
                </a:lnTo>
                <a:lnTo>
                  <a:pt x="576" y="0"/>
                </a:lnTo>
                <a:close/>
              </a:path>
            </a:pathLst>
          </a:cu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0" name="AutoShape 17"/>
          <p:cNvSpPr>
            <a:spLocks noChangeArrowheads="1"/>
          </p:cNvSpPr>
          <p:nvPr/>
        </p:nvSpPr>
        <p:spPr bwMode="auto">
          <a:xfrm>
            <a:off x="5943600" y="53340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AutoShape 18"/>
          <p:cNvSpPr>
            <a:spLocks noChangeArrowheads="1"/>
          </p:cNvSpPr>
          <p:nvPr/>
        </p:nvSpPr>
        <p:spPr bwMode="auto">
          <a:xfrm>
            <a:off x="5943600" y="4724400"/>
            <a:ext cx="473075" cy="457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Freeform 19"/>
          <p:cNvSpPr>
            <a:spLocks/>
          </p:cNvSpPr>
          <p:nvPr/>
        </p:nvSpPr>
        <p:spPr bwMode="auto">
          <a:xfrm flipV="1">
            <a:off x="5410200" y="2667000"/>
            <a:ext cx="304800" cy="2057400"/>
          </a:xfrm>
          <a:custGeom>
            <a:avLst/>
            <a:gdLst>
              <a:gd name="T0" fmla="*/ 2147483647 w 1344"/>
              <a:gd name="T1" fmla="*/ 0 h 2352"/>
              <a:gd name="T2" fmla="*/ 2147483647 w 1344"/>
              <a:gd name="T3" fmla="*/ 2147483647 h 2352"/>
              <a:gd name="T4" fmla="*/ 0 w 1344"/>
              <a:gd name="T5" fmla="*/ 2147483647 h 2352"/>
              <a:gd name="T6" fmla="*/ 2147483647 w 1344"/>
              <a:gd name="T7" fmla="*/ 2147483647 h 2352"/>
              <a:gd name="T8" fmla="*/ 2147483647 w 1344"/>
              <a:gd name="T9" fmla="*/ 2147483647 h 2352"/>
              <a:gd name="T10" fmla="*/ 2147483647 w 1344"/>
              <a:gd name="T11" fmla="*/ 2147483647 h 2352"/>
              <a:gd name="T12" fmla="*/ 2147483647 w 1344"/>
              <a:gd name="T13" fmla="*/ 0 h 2352"/>
              <a:gd name="T14" fmla="*/ 2147483647 w 1344"/>
              <a:gd name="T15" fmla="*/ 0 h 2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2352"/>
              <a:gd name="T26" fmla="*/ 1344 w 1344"/>
              <a:gd name="T27" fmla="*/ 2352 h 2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2352">
                <a:moveTo>
                  <a:pt x="576" y="0"/>
                </a:moveTo>
                <a:lnTo>
                  <a:pt x="336" y="1776"/>
                </a:lnTo>
                <a:lnTo>
                  <a:pt x="0" y="1776"/>
                </a:lnTo>
                <a:lnTo>
                  <a:pt x="672" y="2352"/>
                </a:lnTo>
                <a:lnTo>
                  <a:pt x="1344" y="1776"/>
                </a:lnTo>
                <a:lnTo>
                  <a:pt x="1008" y="1776"/>
                </a:lnTo>
                <a:lnTo>
                  <a:pt x="768" y="0"/>
                </a:lnTo>
                <a:lnTo>
                  <a:pt x="576" y="0"/>
                </a:lnTo>
                <a:close/>
              </a:path>
            </a:pathLst>
          </a:cu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3" name="Rectangle 20"/>
          <p:cNvSpPr>
            <a:spLocks noChangeArrowheads="1"/>
          </p:cNvSpPr>
          <p:nvPr/>
        </p:nvSpPr>
        <p:spPr bwMode="auto">
          <a:xfrm>
            <a:off x="6084888" y="3284538"/>
            <a:ext cx="25923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62000"/>
            <a:r>
              <a:rPr lang="fr-FR" sz="3200">
                <a:latin typeface="Arial" charset="0"/>
              </a:rPr>
              <a:t>Répondre à une question</a:t>
            </a:r>
            <a:endParaRPr lang="en-US" sz="3200">
              <a:latin typeface="Arial" charset="0"/>
            </a:endParaRPr>
          </a:p>
        </p:txBody>
      </p:sp>
      <p:sp>
        <p:nvSpPr>
          <p:cNvPr id="88084" name="Rectangle 21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60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"/>
            <a:ext cx="8847138" cy="1585913"/>
          </a:xfrm>
        </p:spPr>
        <p:txBody>
          <a:bodyPr/>
          <a:lstStyle/>
          <a:p>
            <a:pPr>
              <a:defRPr/>
            </a:pPr>
            <a:r>
              <a:rPr lang="en-GB" sz="5400" dirty="0">
                <a:latin typeface="Arial" charset="0"/>
                <a:ea typeface="ＭＳ Ｐゴシック" charset="0"/>
              </a:rPr>
              <a:t>Int</a:t>
            </a:r>
            <a:r>
              <a:rPr lang="en-US" sz="54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é</a:t>
            </a:r>
            <a:r>
              <a:rPr lang="en-GB" sz="5400" dirty="0" err="1">
                <a:latin typeface="Arial" charset="0"/>
                <a:ea typeface="ＭＳ Ｐゴシック" charset="0"/>
              </a:rPr>
              <a:t>raction</a:t>
            </a:r>
            <a:r>
              <a:rPr lang="en-GB" sz="5400" dirty="0">
                <a:latin typeface="Arial" charset="0"/>
                <a:ea typeface="ＭＳ Ｐゴシック" charset="0"/>
              </a:rPr>
              <a:t> avec </a:t>
            </a:r>
            <a:r>
              <a:rPr lang="en-GB" sz="5400" dirty="0" err="1">
                <a:latin typeface="Arial" charset="0"/>
                <a:ea typeface="ＭＳ Ｐゴシック" charset="0"/>
              </a:rPr>
              <a:t>l’auditoire</a:t>
            </a:r>
            <a:endParaRPr lang="en-GB" sz="5400" dirty="0">
              <a:latin typeface="Arial" charset="0"/>
              <a:ea typeface="ＭＳ Ｐゴシック" charset="0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424863" cy="4579938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fr-FR" sz="3600" dirty="0">
                <a:latin typeface="Arial" charset="0"/>
                <a:ea typeface="ＭＳ Ｐゴシック" charset="0"/>
              </a:rPr>
              <a:t>Utilisez des questions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fr-FR" sz="3600" dirty="0">
                <a:latin typeface="Arial" charset="0"/>
                <a:ea typeface="ＭＳ Ｐゴシック" charset="0"/>
              </a:rPr>
              <a:t>Utilisez des exemples pertinents pour l’auditoire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3600" dirty="0" err="1">
                <a:latin typeface="Arial" charset="0"/>
                <a:ea typeface="ＭＳ Ｐゴシック" charset="0"/>
              </a:rPr>
              <a:t>Où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serez-vous</a:t>
            </a:r>
            <a:r>
              <a:rPr lang="en-GB" sz="3600" dirty="0">
                <a:latin typeface="Arial" charset="0"/>
                <a:ea typeface="ＭＳ Ｐゴシック" charset="0"/>
              </a:rPr>
              <a:t>?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fr-FR" sz="3600" dirty="0">
                <a:latin typeface="Arial" charset="0"/>
                <a:ea typeface="ＭＳ Ｐゴシック" charset="0"/>
              </a:rPr>
              <a:t>Vérifiez si l’auditoire peut voir l'écran ou le tableau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3600" dirty="0">
                <a:latin typeface="Arial" charset="0"/>
                <a:ea typeface="ＭＳ Ｐゴシック" charset="0"/>
              </a:rPr>
              <a:t>Faire face </a:t>
            </a:r>
            <a:r>
              <a:rPr lang="en-GB" sz="3600" dirty="0" err="1">
                <a:latin typeface="Arial" charset="0"/>
                <a:ea typeface="ＭＳ Ｐゴシック" charset="0"/>
              </a:rPr>
              <a:t>à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l’auditoire</a:t>
            </a:r>
            <a:r>
              <a:rPr lang="en-GB" sz="3600" dirty="0">
                <a:latin typeface="Arial" charset="0"/>
                <a:ea typeface="ＭＳ Ｐゴシック" charset="0"/>
              </a:rPr>
              <a:t> et non </a:t>
            </a:r>
            <a:r>
              <a:rPr lang="en-GB" sz="3600" dirty="0" err="1">
                <a:latin typeface="Arial" charset="0"/>
                <a:ea typeface="ＭＳ Ｐゴシック" charset="0"/>
              </a:rPr>
              <a:t>à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l’écran</a:t>
            </a:r>
            <a:r>
              <a:rPr lang="en-GB" sz="3600" dirty="0">
                <a:latin typeface="Arial" charset="0"/>
                <a:ea typeface="ＭＳ Ｐゴシック" charset="0"/>
              </a:rPr>
              <a:t> </a:t>
            </a:r>
            <a:r>
              <a:rPr lang="en-GB" sz="3600" dirty="0" err="1">
                <a:latin typeface="Arial" charset="0"/>
                <a:ea typeface="ＭＳ Ｐゴシック" charset="0"/>
              </a:rPr>
              <a:t>ou</a:t>
            </a:r>
            <a:r>
              <a:rPr lang="en-GB" sz="3600" dirty="0">
                <a:latin typeface="Arial" charset="0"/>
                <a:ea typeface="ＭＳ Ｐゴシック" charset="0"/>
              </a:rPr>
              <a:t> au tableau 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61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en-GB" sz="22900">
                <a:latin typeface="Times New Roman" charset="0"/>
                <a:ea typeface="ＭＳ Ｐゴシック" charset="0"/>
              </a:rPr>
              <a:t>?</a:t>
            </a:r>
          </a:p>
        </p:txBody>
      </p:sp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62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0C08"/>
            </a:gs>
            <a:gs pos="100000">
              <a:srgbClr val="62171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800" dirty="0">
                <a:latin typeface="Arial" charset="0"/>
                <a:ea typeface="ＭＳ Ｐゴシック" charset="0"/>
              </a:rPr>
              <a:t> </a:t>
            </a:r>
            <a:r>
              <a:rPr lang="en-GB" sz="4800" dirty="0" err="1">
                <a:latin typeface="Arial" charset="0"/>
                <a:ea typeface="ＭＳ Ｐゴシック" charset="0"/>
              </a:rPr>
              <a:t>Conférence</a:t>
            </a:r>
            <a:r>
              <a:rPr lang="en-GB" sz="4800" dirty="0">
                <a:latin typeface="Arial" charset="0"/>
                <a:ea typeface="ＭＳ Ｐゴシック" charset="0"/>
              </a:rPr>
              <a:t> </a:t>
            </a:r>
            <a:r>
              <a:rPr lang="mr-IN" sz="4800" dirty="0">
                <a:latin typeface="Arial" charset="0"/>
                <a:ea typeface="ＭＳ Ｐゴシック" charset="0"/>
              </a:rPr>
              <a:t>–</a:t>
            </a:r>
            <a:r>
              <a:rPr lang="en-GB" sz="4800" dirty="0">
                <a:latin typeface="Arial" charset="0"/>
                <a:ea typeface="ＭＳ Ｐゴシック" charset="0"/>
              </a:rPr>
              <a:t> R</a:t>
            </a:r>
            <a:r>
              <a:rPr lang="en-US" sz="4800" dirty="0" err="1">
                <a:latin typeface="Arial" charset="0"/>
                <a:ea typeface="ＭＳ Ｐゴシック" charset="0"/>
              </a:rPr>
              <a:t>é</a:t>
            </a:r>
            <a:r>
              <a:rPr lang="en-GB" sz="4800" dirty="0">
                <a:latin typeface="Arial" charset="0"/>
                <a:ea typeface="ＭＳ Ｐゴシック" charset="0"/>
              </a:rPr>
              <a:t>sum</a:t>
            </a:r>
            <a:r>
              <a:rPr lang="en-US" sz="4800" dirty="0" err="1">
                <a:latin typeface="Arial" charset="0"/>
                <a:ea typeface="ＭＳ Ｐゴシック" charset="0"/>
              </a:rPr>
              <a:t>é</a:t>
            </a:r>
            <a:r>
              <a:rPr lang="en-GB" sz="4800" dirty="0">
                <a:latin typeface="Arial" charset="0"/>
                <a:ea typeface="ＭＳ Ｐゴシック" charset="0"/>
              </a:rPr>
              <a:t> 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7772400" cy="3844925"/>
          </a:xfrm>
        </p:spPr>
        <p:txBody>
          <a:bodyPr/>
          <a:lstStyle/>
          <a:p>
            <a:r>
              <a:rPr lang="en-GB" sz="4000" dirty="0" err="1">
                <a:latin typeface="Arial" charset="0"/>
                <a:ea typeface="ＭＳ Ｐゴシック" charset="0"/>
              </a:rPr>
              <a:t>Planification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r>
              <a:rPr lang="en-GB" sz="4000" dirty="0">
                <a:latin typeface="Arial" charset="0"/>
                <a:ea typeface="ＭＳ Ｐゴシック" charset="0"/>
              </a:rPr>
              <a:t>Prestation</a:t>
            </a:r>
          </a:p>
          <a:p>
            <a:pPr lvl="1" indent="-381000"/>
            <a:r>
              <a:rPr lang="en-GB" sz="3600" dirty="0">
                <a:latin typeface="Arial" charset="0"/>
                <a:ea typeface="ＭＳ Ｐゴシック" charset="0"/>
              </a:rPr>
              <a:t>Int</a:t>
            </a:r>
            <a:r>
              <a:rPr lang="en-US" sz="3600" dirty="0">
                <a:latin typeface="Arial" charset="0"/>
                <a:ea typeface="ＭＳ Ｐゴシック" charset="0"/>
              </a:rPr>
              <a:t>e</a:t>
            </a:r>
            <a:r>
              <a:rPr lang="en-GB" sz="3600" dirty="0" err="1">
                <a:latin typeface="Arial" charset="0"/>
                <a:ea typeface="ＭＳ Ｐゴシック" charset="0"/>
              </a:rPr>
              <a:t>raction</a:t>
            </a:r>
            <a:r>
              <a:rPr lang="en-GB" sz="3600" dirty="0">
                <a:latin typeface="Arial" charset="0"/>
                <a:ea typeface="ＭＳ Ｐゴシック" charset="0"/>
              </a:rPr>
              <a:t> avec </a:t>
            </a:r>
            <a:r>
              <a:rPr lang="en-GB" sz="3600" dirty="0" err="1">
                <a:latin typeface="Arial" charset="0"/>
                <a:ea typeface="ＭＳ Ｐゴシック" charset="0"/>
              </a:rPr>
              <a:t>l’auditoire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pPr lvl="1" indent="-381000"/>
            <a:r>
              <a:rPr lang="en-GB" sz="3600" dirty="0" err="1">
                <a:latin typeface="Arial" charset="0"/>
                <a:ea typeface="ＭＳ Ｐゴシック" charset="0"/>
              </a:rPr>
              <a:t>Moyens</a:t>
            </a:r>
            <a:r>
              <a:rPr lang="en-GB" sz="3600" dirty="0">
                <a:latin typeface="Arial" charset="0"/>
                <a:ea typeface="ＭＳ Ｐゴシック" charset="0"/>
              </a:rPr>
              <a:t> audio </a:t>
            </a:r>
            <a:r>
              <a:rPr lang="en-GB" sz="3600" dirty="0" err="1">
                <a:latin typeface="Arial" charset="0"/>
                <a:ea typeface="ＭＳ Ｐゴシック" charset="0"/>
              </a:rPr>
              <a:t>visuels</a:t>
            </a:r>
            <a:endParaRPr lang="en-GB" sz="3600" dirty="0">
              <a:latin typeface="Arial" charset="0"/>
              <a:ea typeface="ＭＳ Ｐゴシック" charset="0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63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6155C"/>
            </a:gs>
            <a:gs pos="100000">
              <a:srgbClr val="81010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525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Session Pratique - </a:t>
            </a:r>
            <a:r>
              <a:rPr lang="en-US" dirty="0" err="1">
                <a:latin typeface="Arial" charset="0"/>
                <a:ea typeface="ＭＳ Ｐゴシック" charset="0"/>
              </a:rPr>
              <a:t>Conférence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9625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39552" y="2060848"/>
            <a:ext cx="8062913" cy="4566940"/>
          </a:xfrm>
        </p:spPr>
        <p:txBody>
          <a:bodyPr/>
          <a:lstStyle/>
          <a:p>
            <a:r>
              <a:rPr lang="en-GB" sz="2800" dirty="0" err="1">
                <a:latin typeface="Arial" charset="0"/>
                <a:ea typeface="ＭＳ Ｐゴシック" charset="0"/>
              </a:rPr>
              <a:t>Utiliser</a:t>
            </a:r>
            <a:r>
              <a:rPr lang="en-GB" sz="2800" dirty="0">
                <a:latin typeface="Arial" charset="0"/>
                <a:ea typeface="ＭＳ Ｐゴシック" charset="0"/>
              </a:rPr>
              <a:t> un </a:t>
            </a:r>
            <a:r>
              <a:rPr lang="en-GB" sz="2800" dirty="0" err="1">
                <a:latin typeface="Arial" charset="0"/>
                <a:ea typeface="ＭＳ Ｐゴシック" charset="0"/>
              </a:rPr>
              <a:t>sujet</a:t>
            </a:r>
            <a:r>
              <a:rPr lang="en-GB" sz="2800" dirty="0">
                <a:latin typeface="Arial" charset="0"/>
                <a:ea typeface="ＭＳ Ｐゴシック" charset="0"/>
              </a:rPr>
              <a:t> </a:t>
            </a:r>
            <a:r>
              <a:rPr lang="en-GB" sz="2800" i="1" dirty="0">
                <a:latin typeface="Arial" charset="0"/>
                <a:ea typeface="ＭＳ Ｐゴシック" charset="0"/>
              </a:rPr>
              <a:t>court</a:t>
            </a:r>
            <a:r>
              <a:rPr lang="en-GB" sz="2800" dirty="0">
                <a:latin typeface="Arial" charset="0"/>
                <a:ea typeface="ＭＳ Ｐゴシック" charset="0"/>
              </a:rPr>
              <a:t> </a:t>
            </a:r>
            <a:r>
              <a:rPr lang="en-GB" sz="2800" i="1" dirty="0">
                <a:latin typeface="Arial" charset="0"/>
                <a:ea typeface="ＭＳ Ｐゴシック" charset="0"/>
              </a:rPr>
              <a:t>de </a:t>
            </a:r>
            <a:r>
              <a:rPr lang="en-GB" sz="2800" dirty="0">
                <a:latin typeface="Arial" charset="0"/>
                <a:ea typeface="ＭＳ Ｐゴシック" charset="0"/>
              </a:rPr>
              <a:t>PTC </a:t>
            </a:r>
            <a:r>
              <a:rPr lang="en-GB" sz="2800" dirty="0" err="1">
                <a:latin typeface="Arial" charset="0"/>
                <a:ea typeface="ＭＳ Ｐゴシック" charset="0"/>
              </a:rPr>
              <a:t>ou</a:t>
            </a:r>
            <a:r>
              <a:rPr lang="en-GB" sz="2800" dirty="0">
                <a:latin typeface="Arial" charset="0"/>
                <a:ea typeface="ＭＳ Ｐゴシック" charset="0"/>
              </a:rPr>
              <a:t> un </a:t>
            </a:r>
            <a:r>
              <a:rPr lang="en-GB" sz="2800" dirty="0" err="1">
                <a:latin typeface="Arial" charset="0"/>
                <a:ea typeface="ＭＳ Ｐゴシック" charset="0"/>
              </a:rPr>
              <a:t>autre</a:t>
            </a:r>
            <a:r>
              <a:rPr lang="en-GB" sz="2800" dirty="0">
                <a:latin typeface="Arial" charset="0"/>
                <a:ea typeface="ＭＳ Ｐゴシック" charset="0"/>
              </a:rPr>
              <a:t> </a:t>
            </a:r>
            <a:r>
              <a:rPr lang="en-GB" sz="2800" dirty="0" err="1">
                <a:latin typeface="Arial" charset="0"/>
                <a:ea typeface="ＭＳ Ｐゴシック" charset="0"/>
              </a:rPr>
              <a:t>sujet</a:t>
            </a:r>
            <a:r>
              <a:rPr lang="en-GB" sz="2800" dirty="0">
                <a:latin typeface="Arial" charset="0"/>
                <a:ea typeface="ＭＳ Ｐゴシック" charset="0"/>
              </a:rPr>
              <a:t> </a:t>
            </a:r>
          </a:p>
          <a:p>
            <a:r>
              <a:rPr lang="fr-FR" sz="2800" dirty="0">
                <a:latin typeface="Arial" charset="0"/>
                <a:ea typeface="ＭＳ Ｐゴシック" charset="0"/>
              </a:rPr>
              <a:t>L’important est la structure et non le contenu</a:t>
            </a:r>
          </a:p>
          <a:p>
            <a:r>
              <a:rPr lang="en-GB" sz="2800" dirty="0">
                <a:latin typeface="Arial" charset="0"/>
                <a:ea typeface="ＭＳ Ｐゴシック" charset="0"/>
              </a:rPr>
              <a:t>Tableau </a:t>
            </a:r>
            <a:r>
              <a:rPr lang="fr-FR" sz="2800" dirty="0">
                <a:latin typeface="Arial" charset="0"/>
                <a:ea typeface="ＭＳ Ｐゴシック" charset="0"/>
              </a:rPr>
              <a:t>à </a:t>
            </a:r>
            <a:r>
              <a:rPr lang="en-GB" sz="2800" dirty="0" err="1">
                <a:latin typeface="Arial" charset="0"/>
                <a:ea typeface="ＭＳ Ｐゴシック" charset="0"/>
              </a:rPr>
              <a:t>feuilles</a:t>
            </a:r>
            <a:r>
              <a:rPr lang="en-GB" sz="2800" dirty="0">
                <a:latin typeface="Arial" charset="0"/>
                <a:ea typeface="ＭＳ Ｐゴシック" charset="0"/>
              </a:rPr>
              <a:t> / tableau blanc / </a:t>
            </a:r>
            <a:r>
              <a:rPr lang="en-GB" sz="2800" dirty="0" err="1">
                <a:latin typeface="Arial" charset="0"/>
                <a:ea typeface="ＭＳ Ｐゴシック" charset="0"/>
              </a:rPr>
              <a:t>diapos</a:t>
            </a:r>
            <a:endParaRPr lang="en-GB" sz="2800" dirty="0">
              <a:latin typeface="Arial" charset="0"/>
              <a:ea typeface="ＭＳ Ｐゴシック" charset="0"/>
            </a:endParaRPr>
          </a:p>
          <a:p>
            <a:r>
              <a:rPr lang="en-GB" sz="2800" dirty="0">
                <a:latin typeface="Arial" charset="0"/>
                <a:ea typeface="ＭＳ Ｐゴシック" charset="0"/>
              </a:rPr>
              <a:t>Utiliser Planification, Prestation, Feedback</a:t>
            </a:r>
          </a:p>
          <a:p>
            <a:r>
              <a:rPr lang="fr-FR" sz="2800" dirty="0">
                <a:latin typeface="Arial" charset="0"/>
                <a:ea typeface="ＭＳ Ｐゴシック" charset="0"/>
              </a:rPr>
              <a:t>La manière d’enseigner est plus importante que ce que vous enseignez</a:t>
            </a:r>
          </a:p>
          <a:p>
            <a:pPr marL="0" indent="0">
              <a:buNone/>
            </a:pPr>
            <a:endParaRPr lang="en-GB" sz="2800" dirty="0">
              <a:latin typeface="Arial" charset="0"/>
              <a:ea typeface="ＭＳ Ｐゴシック" charset="0"/>
            </a:endParaRPr>
          </a:p>
          <a:p>
            <a:r>
              <a:rPr lang="fr-FR" sz="2800" dirty="0">
                <a:latin typeface="Arial" charset="0"/>
                <a:ea typeface="ＭＳ Ｐゴシック" charset="0"/>
              </a:rPr>
              <a:t>Cinq minutes suivies de cinq minutes de feedback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  <p:sp>
        <p:nvSpPr>
          <p:cNvPr id="96260" name="TextBox 3"/>
          <p:cNvSpPr txBox="1">
            <a:spLocks noChangeArrowheads="1"/>
          </p:cNvSpPr>
          <p:nvPr/>
        </p:nvSpPr>
        <p:spPr bwMode="auto">
          <a:xfrm>
            <a:off x="3175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64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Comment </a:t>
            </a:r>
            <a:r>
              <a:rPr lang="en-US" dirty="0" err="1">
                <a:latin typeface="Arial" charset="0"/>
                <a:ea typeface="ＭＳ Ｐゴシック" charset="0"/>
              </a:rPr>
              <a:t>diriger</a:t>
            </a:r>
            <a:r>
              <a:rPr lang="en-US" dirty="0">
                <a:latin typeface="Arial" charset="0"/>
                <a:ea typeface="ＭＳ Ｐゴシック" charset="0"/>
              </a:rPr>
              <a:t> un </a:t>
            </a:r>
            <a:r>
              <a:rPr lang="en-US" dirty="0" err="1">
                <a:latin typeface="Arial" charset="0"/>
                <a:ea typeface="ＭＳ Ｐゴシック" charset="0"/>
              </a:rPr>
              <a:t>groupe</a:t>
            </a:r>
            <a:r>
              <a:rPr lang="en-US" dirty="0">
                <a:latin typeface="Arial" charset="0"/>
                <a:ea typeface="ＭＳ Ｐゴシック" charset="0"/>
              </a:rPr>
              <a:t> de discussion</a:t>
            </a:r>
          </a:p>
        </p:txBody>
      </p:sp>
      <p:pic>
        <p:nvPicPr>
          <p:cNvPr id="98306" name="Content Placeholder 2" descr="PTC ADDIS 02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916113"/>
            <a:ext cx="6089650" cy="4378325"/>
          </a:xfrm>
        </p:spPr>
      </p:pic>
      <p:sp>
        <p:nvSpPr>
          <p:cNvPr id="5" name="Flowchart: Connector 6"/>
          <p:cNvSpPr>
            <a:spLocks noChangeArrowheads="1"/>
          </p:cNvSpPr>
          <p:nvPr/>
        </p:nvSpPr>
        <p:spPr bwMode="auto">
          <a:xfrm>
            <a:off x="3276600" y="2420938"/>
            <a:ext cx="3181350" cy="1420812"/>
          </a:xfrm>
          <a:prstGeom prst="flowChartConnector">
            <a:avLst/>
          </a:prstGeom>
          <a:solidFill>
            <a:srgbClr val="7EE399">
              <a:alpha val="16078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08" name="TextBox 2"/>
          <p:cNvSpPr txBox="1">
            <a:spLocks noChangeArrowheads="1"/>
          </p:cNvSpPr>
          <p:nvPr/>
        </p:nvSpPr>
        <p:spPr bwMode="auto">
          <a:xfrm>
            <a:off x="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GB" sz="5400" dirty="0">
                <a:cs typeface="+mj-cs"/>
              </a:rPr>
              <a:t>Groupe de discussion</a:t>
            </a:r>
            <a:endParaRPr lang="en-AU" altLang="en-US" sz="5400" dirty="0">
              <a:cs typeface="+mj-cs"/>
            </a:endParaRPr>
          </a:p>
        </p:txBody>
      </p:sp>
      <p:sp>
        <p:nvSpPr>
          <p:cNvPr id="100354" name="TextBox 4"/>
          <p:cNvSpPr txBox="1">
            <a:spLocks noChangeArrowheads="1"/>
          </p:cNvSpPr>
          <p:nvPr/>
        </p:nvSpPr>
        <p:spPr bwMode="auto">
          <a:xfrm>
            <a:off x="34925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66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25"/>
              </a:spcBef>
              <a:buFontTx/>
              <a:buNone/>
            </a:pPr>
            <a:r>
              <a:rPr lang="en-US" sz="3600" dirty="0" err="1">
                <a:latin typeface="Arial" charset="0"/>
                <a:ea typeface="ＭＳ Ｐゴシック" charset="0"/>
              </a:rPr>
              <a:t>À</a:t>
            </a:r>
            <a:r>
              <a:rPr lang="en-US" sz="3600" dirty="0">
                <a:latin typeface="Arial" charset="0"/>
                <a:ea typeface="ＭＳ Ｐゴシック" charset="0"/>
              </a:rPr>
              <a:t> la fin 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de </a:t>
            </a:r>
            <a:r>
              <a:rPr lang="en-US" sz="36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cette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s</a:t>
            </a:r>
            <a:r>
              <a:rPr lang="en-US" sz="3600" dirty="0">
                <a:latin typeface="Arial" charset="0"/>
                <a:ea typeface="ＭＳ Ｐゴシック" charset="0"/>
              </a:rPr>
              <a:t>é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ance </a:t>
            </a:r>
            <a:r>
              <a:rPr lang="en-US" sz="36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vous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serez</a:t>
            </a:r>
            <a:endParaRPr lang="en-US" sz="36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endParaRPr lang="en-AU" sz="2400" dirty="0">
              <a:latin typeface="Arial" charset="0"/>
              <a:ea typeface="ＭＳ Ｐゴシック" charset="0"/>
            </a:endParaRPr>
          </a:p>
          <a:p>
            <a:pPr lvl="1" indent="-382588"/>
            <a:r>
              <a:rPr lang="en-AU" sz="3200" dirty="0" err="1">
                <a:latin typeface="Arial" charset="0"/>
                <a:ea typeface="ＭＳ Ｐゴシック" charset="0"/>
              </a:rPr>
              <a:t>confiant</a:t>
            </a:r>
            <a:r>
              <a:rPr lang="en-AU" sz="3200" dirty="0">
                <a:latin typeface="Arial" charset="0"/>
                <a:ea typeface="ＭＳ Ｐゴシック" charset="0"/>
              </a:rPr>
              <a:t> </a:t>
            </a:r>
            <a:r>
              <a:rPr lang="en-AU" sz="3200" dirty="0" err="1">
                <a:latin typeface="Arial" charset="0"/>
                <a:ea typeface="ＭＳ Ｐゴシック" charset="0"/>
              </a:rPr>
              <a:t>dans</a:t>
            </a:r>
            <a:r>
              <a:rPr lang="en-AU" sz="3200" dirty="0">
                <a:latin typeface="Arial" charset="0"/>
                <a:ea typeface="ＭＳ Ｐゴシック" charset="0"/>
              </a:rPr>
              <a:t> </a:t>
            </a:r>
            <a:r>
              <a:rPr lang="en-AU" sz="3200" dirty="0" err="1">
                <a:latin typeface="Arial" charset="0"/>
                <a:ea typeface="ＭＳ Ｐゴシック" charset="0"/>
              </a:rPr>
              <a:t>votre</a:t>
            </a:r>
            <a:r>
              <a:rPr lang="en-AU" sz="3200" dirty="0">
                <a:latin typeface="Arial" charset="0"/>
                <a:ea typeface="ＭＳ Ｐゴシック" charset="0"/>
              </a:rPr>
              <a:t> </a:t>
            </a:r>
            <a:r>
              <a:rPr lang="en-AU" sz="3200" dirty="0" err="1">
                <a:latin typeface="Arial" charset="0"/>
                <a:ea typeface="ＭＳ Ｐゴシック" charset="0"/>
              </a:rPr>
              <a:t>capacité</a:t>
            </a:r>
            <a:r>
              <a:rPr lang="en-AU" sz="3200" dirty="0">
                <a:latin typeface="Arial" charset="0"/>
                <a:ea typeface="ＭＳ Ｐゴシック" charset="0"/>
              </a:rPr>
              <a:t> </a:t>
            </a:r>
            <a:r>
              <a:rPr lang="en-AU" sz="3200" dirty="0" err="1">
                <a:latin typeface="Arial" charset="0"/>
                <a:ea typeface="ＭＳ Ｐゴシック" charset="0"/>
              </a:rPr>
              <a:t>à</a:t>
            </a:r>
            <a:r>
              <a:rPr lang="en-AU" sz="3200" dirty="0">
                <a:latin typeface="Arial" charset="0"/>
                <a:ea typeface="ＭＳ Ｐゴシック" charset="0"/>
              </a:rPr>
              <a:t> </a:t>
            </a:r>
            <a:r>
              <a:rPr lang="en-AU" sz="3200" dirty="0" err="1">
                <a:latin typeface="Arial" charset="0"/>
                <a:ea typeface="ＭＳ Ｐゴシック" charset="0"/>
              </a:rPr>
              <a:t>planifier</a:t>
            </a:r>
            <a:r>
              <a:rPr lang="en-AU" sz="3200" dirty="0">
                <a:latin typeface="Arial" charset="0"/>
                <a:ea typeface="ＭＳ Ｐゴシック" charset="0"/>
              </a:rPr>
              <a:t> et </a:t>
            </a:r>
            <a:r>
              <a:rPr lang="en-AU" sz="3200" dirty="0" err="1">
                <a:latin typeface="Arial" charset="0"/>
                <a:ea typeface="ＭＳ Ｐゴシック" charset="0"/>
              </a:rPr>
              <a:t>diriger</a:t>
            </a:r>
            <a:r>
              <a:rPr lang="en-AU" sz="3200" dirty="0">
                <a:latin typeface="Arial" charset="0"/>
                <a:ea typeface="ＭＳ Ｐゴシック" charset="0"/>
              </a:rPr>
              <a:t> un </a:t>
            </a:r>
            <a:r>
              <a:rPr lang="en-AU" sz="3200" dirty="0" err="1">
                <a:latin typeface="Arial" charset="0"/>
                <a:ea typeface="ＭＳ Ｐゴシック" charset="0"/>
              </a:rPr>
              <a:t>groupe</a:t>
            </a:r>
            <a:r>
              <a:rPr lang="en-AU" sz="3200" dirty="0">
                <a:latin typeface="Arial" charset="0"/>
                <a:ea typeface="ＭＳ Ｐゴシック" charset="0"/>
              </a:rPr>
              <a:t> de discussion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237"/>
            </a:gs>
            <a:gs pos="100000">
              <a:srgbClr val="0B10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altLang="en-GB" sz="5400" dirty="0">
                <a:ea typeface="+mj-ea"/>
                <a:cs typeface="+mj-cs"/>
              </a:rPr>
              <a:t>Groupe de discussion</a:t>
            </a:r>
            <a:endParaRPr lang="en-GB" altLang="en-GB" sz="4000" dirty="0">
              <a:ea typeface="+mj-ea"/>
              <a:cs typeface="+mj-cs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844675"/>
            <a:ext cx="8893175" cy="4708525"/>
          </a:xfrm>
        </p:spPr>
        <p:txBody>
          <a:bodyPr/>
          <a:lstStyle/>
          <a:p>
            <a:pPr>
              <a:lnSpc>
                <a:spcPct val="90000"/>
              </a:lnSpc>
              <a:buFont typeface="Times" charset="0"/>
              <a:buNone/>
            </a:pPr>
            <a:r>
              <a:rPr lang="en-GB" sz="3600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Quand</a:t>
            </a:r>
            <a:r>
              <a:rPr lang="en-GB" sz="36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? 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Possibilité pour le groupe de travailler ensemble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Renforce l'interaction au sein du groupe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Bon pour les petits groupes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Motivant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‘Appropriation’ du sujet dans le groupe</a:t>
            </a:r>
            <a:endParaRPr lang="en-GB" sz="3600" dirty="0">
              <a:latin typeface="Arial" charset="0"/>
              <a:ea typeface="ＭＳ Ｐゴシック" charset="0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67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+mj-cs"/>
              </a:rPr>
              <a:t>PTC </a:t>
            </a:r>
            <a:r>
              <a:rPr lang="en-GB" altLang="en-GB" dirty="0" err="1">
                <a:cs typeface="+mj-cs"/>
              </a:rPr>
              <a:t>Groupes</a:t>
            </a:r>
            <a:r>
              <a:rPr lang="en-GB" altLang="en-GB" dirty="0">
                <a:cs typeface="+mj-cs"/>
              </a:rPr>
              <a:t> de discussions</a:t>
            </a:r>
            <a:endParaRPr lang="en-US" altLang="en-US" dirty="0">
              <a:cs typeface="+mj-cs"/>
            </a:endParaRPr>
          </a:p>
        </p:txBody>
      </p:sp>
      <p:sp>
        <p:nvSpPr>
          <p:cNvPr id="104450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>
                <a:latin typeface="Arial" charset="0"/>
                <a:ea typeface="ＭＳ Ｐゴシック" charset="0"/>
              </a:rPr>
              <a:t>Évaluation</a:t>
            </a:r>
            <a:r>
              <a:rPr lang="en-US" sz="3600" dirty="0">
                <a:latin typeface="Arial" charset="0"/>
                <a:ea typeface="ＭＳ Ｐゴシック" charset="0"/>
              </a:rPr>
              <a:t> </a:t>
            </a:r>
            <a:r>
              <a:rPr lang="en-US" sz="3600" dirty="0" err="1">
                <a:latin typeface="Arial" charset="0"/>
                <a:ea typeface="ＭＳ Ｐゴシック" charset="0"/>
              </a:rPr>
              <a:t>neurologiques</a:t>
            </a:r>
            <a:endParaRPr lang="en-US" sz="3600" dirty="0">
              <a:latin typeface="Arial" charset="0"/>
              <a:ea typeface="ＭＳ Ｐゴシック" charset="0"/>
            </a:endParaRPr>
          </a:p>
          <a:p>
            <a:r>
              <a:rPr lang="en-US" sz="3600" dirty="0" err="1">
                <a:latin typeface="Arial" charset="0"/>
                <a:ea typeface="ＭＳ Ｐゴシック" charset="0"/>
              </a:rPr>
              <a:t>Gérer</a:t>
            </a:r>
            <a:r>
              <a:rPr lang="en-US" sz="3600" dirty="0">
                <a:latin typeface="Arial" charset="0"/>
                <a:ea typeface="ＭＳ Ｐゴシック" charset="0"/>
              </a:rPr>
              <a:t> la </a:t>
            </a:r>
            <a:r>
              <a:rPr lang="en-US" sz="3600" dirty="0" err="1">
                <a:latin typeface="Arial" charset="0"/>
                <a:ea typeface="ＭＳ Ｐゴシック" charset="0"/>
              </a:rPr>
              <a:t>douleur</a:t>
            </a:r>
            <a:r>
              <a:rPr lang="en-US" sz="3600" dirty="0">
                <a:latin typeface="Arial" charset="0"/>
                <a:ea typeface="ＭＳ Ｐゴシック" charset="0"/>
              </a:rPr>
              <a:t> / </a:t>
            </a:r>
            <a:r>
              <a:rPr lang="en-US" sz="3600" dirty="0" err="1">
                <a:latin typeface="Arial" charset="0"/>
                <a:ea typeface="ＭＳ Ｐゴシック" charset="0"/>
              </a:rPr>
              <a:t>analgésie</a:t>
            </a:r>
            <a:endParaRPr lang="en-US" sz="3600" dirty="0">
              <a:latin typeface="Arial" charset="0"/>
              <a:ea typeface="ＭＳ Ｐゴシック" charset="0"/>
            </a:endParaRPr>
          </a:p>
          <a:p>
            <a:r>
              <a:rPr lang="en-US" sz="3600" dirty="0">
                <a:latin typeface="Arial" charset="0"/>
                <a:ea typeface="ＭＳ Ｐゴシック" charset="0"/>
              </a:rPr>
              <a:t>Transport du </a:t>
            </a:r>
            <a:r>
              <a:rPr lang="en-US" sz="3600" dirty="0" err="1">
                <a:latin typeface="Arial" charset="0"/>
                <a:ea typeface="ＭＳ Ｐゴシック" charset="0"/>
              </a:rPr>
              <a:t>malade</a:t>
            </a:r>
            <a:endParaRPr lang="en-US" sz="3600" dirty="0">
              <a:latin typeface="Arial" charset="0"/>
              <a:ea typeface="ＭＳ Ｐゴシック" charset="0"/>
            </a:endParaRPr>
          </a:p>
          <a:p>
            <a:r>
              <a:rPr lang="en-US" sz="3600" dirty="0" err="1">
                <a:latin typeface="Arial" charset="0"/>
                <a:ea typeface="ＭＳ Ｐゴシック" charset="0"/>
              </a:rPr>
              <a:t>Pédiatrie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104451" name="TextBox 3"/>
          <p:cNvSpPr txBox="1">
            <a:spLocks noChangeArrowheads="1"/>
          </p:cNvSpPr>
          <p:nvPr/>
        </p:nvSpPr>
        <p:spPr bwMode="auto">
          <a:xfrm>
            <a:off x="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68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altLang="en-GB" dirty="0">
                <a:cs typeface="+mj-cs"/>
              </a:rPr>
              <a:t>Groupe de Discussion</a:t>
            </a:r>
            <a:endParaRPr lang="en-US" alt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62913" cy="4637088"/>
          </a:xfrm>
        </p:spPr>
        <p:txBody>
          <a:bodyPr/>
          <a:lstStyle/>
          <a:p>
            <a:r>
              <a:rPr lang="fr-FR" sz="3600">
                <a:latin typeface="Arial" charset="0"/>
                <a:ea typeface="ＭＳ Ｐゴシック" charset="0"/>
              </a:rPr>
              <a:t>Démonstration par les formateurs des instructeurs</a:t>
            </a:r>
            <a:endParaRPr lang="en-US" sz="3600">
              <a:latin typeface="Arial" charset="0"/>
              <a:ea typeface="ＭＳ Ｐゴシック" charset="0"/>
            </a:endParaRPr>
          </a:p>
        </p:txBody>
      </p:sp>
      <p:pic>
        <p:nvPicPr>
          <p:cNvPr id="4" name="Picture 5" descr="C:\Documents and Settings\James de Courcy\Desktop\Graeme pictures\IMG_2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97200"/>
            <a:ext cx="50768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Box 4"/>
          <p:cNvSpPr txBox="1">
            <a:spLocks noChangeArrowheads="1"/>
          </p:cNvSpPr>
          <p:nvPr/>
        </p:nvSpPr>
        <p:spPr bwMode="auto">
          <a:xfrm>
            <a:off x="-4763" y="6488113"/>
            <a:ext cx="4159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5400">
                <a:latin typeface="Arial" charset="0"/>
                <a:ea typeface="ＭＳ Ｐゴシック" charset="0"/>
              </a:rPr>
              <a:t>Comment les adultes apprennent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2438400"/>
            <a:ext cx="7772400" cy="4114800"/>
          </a:xfrm>
        </p:spPr>
        <p:txBody>
          <a:bodyPr/>
          <a:lstStyle/>
          <a:p>
            <a:r>
              <a:rPr lang="fr-FR" sz="4000">
                <a:latin typeface="Arial" charset="0"/>
                <a:ea typeface="ＭＳ Ｐゴシック" charset="0"/>
              </a:rPr>
              <a:t>Définition</a:t>
            </a:r>
            <a:r>
              <a:rPr lang="en-GB" sz="4000">
                <a:latin typeface="Arial" charset="0"/>
                <a:ea typeface="ＭＳ Ｐゴシック" charset="0"/>
              </a:rPr>
              <a:t> </a:t>
            </a:r>
          </a:p>
          <a:p>
            <a:r>
              <a:rPr lang="en-GB" sz="4000">
                <a:latin typeface="Arial" charset="0"/>
                <a:ea typeface="ＭＳ Ｐゴシック" charset="0"/>
              </a:rPr>
              <a:t>Apprentissage</a:t>
            </a:r>
          </a:p>
          <a:p>
            <a:r>
              <a:rPr lang="en-GB" sz="4000">
                <a:latin typeface="Arial" charset="0"/>
                <a:ea typeface="ＭＳ Ｐゴシック" charset="0"/>
              </a:rPr>
              <a:t>Motivation</a:t>
            </a:r>
          </a:p>
          <a:p>
            <a:r>
              <a:rPr lang="en-GB" sz="4000">
                <a:latin typeface="Arial" charset="0"/>
                <a:ea typeface="ＭＳ Ｐゴシック" charset="0"/>
              </a:rPr>
              <a:t>Obstacles </a:t>
            </a:r>
            <a:r>
              <a:rPr lang="fr-FR" sz="4000">
                <a:latin typeface="Arial" charset="0"/>
                <a:ea typeface="ＭＳ Ｐゴシック" charset="0"/>
              </a:rPr>
              <a:t>à l’apprentissage</a:t>
            </a:r>
            <a:r>
              <a:rPr lang="en-GB" sz="400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647382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7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GB" dirty="0">
                <a:cs typeface="+mj-cs"/>
              </a:rPr>
              <a:t>Groupe de discussion</a:t>
            </a:r>
            <a:endParaRPr lang="en-US" alt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Arial" charset="0"/>
                <a:ea typeface="ＭＳ Ｐゴシック" charset="0"/>
              </a:rPr>
              <a:t>Quel était le but de l'enseignement</a:t>
            </a:r>
            <a:r>
              <a:rPr lang="en-GB" dirty="0">
                <a:latin typeface="Arial" charset="0"/>
                <a:ea typeface="ＭＳ Ｐゴシック" charset="0"/>
              </a:rPr>
              <a:t>?</a:t>
            </a:r>
          </a:p>
          <a:p>
            <a:r>
              <a:rPr lang="fr-FR" dirty="0">
                <a:latin typeface="Arial" charset="0"/>
                <a:ea typeface="ＭＳ Ｐゴシック" charset="0"/>
              </a:rPr>
              <a:t>Comment l'instructeur qui a dirigé le groupe </a:t>
            </a:r>
            <a:r>
              <a:rPr lang="fr-FR" dirty="0" err="1">
                <a:latin typeface="Arial" charset="0"/>
                <a:ea typeface="ＭＳ Ｐゴシック" charset="0"/>
              </a:rPr>
              <a:t>a-t-il</a:t>
            </a:r>
            <a:r>
              <a:rPr lang="fr-FR" dirty="0">
                <a:latin typeface="Arial" charset="0"/>
                <a:ea typeface="ＭＳ Ｐゴシック" charset="0"/>
              </a:rPr>
              <a:t> atteint cet objectif?</a:t>
            </a:r>
          </a:p>
          <a:p>
            <a:r>
              <a:rPr lang="fr-FR" dirty="0" err="1">
                <a:latin typeface="Arial" charset="0"/>
                <a:ea typeface="ＭＳ Ｐゴシック" charset="0"/>
              </a:rPr>
              <a:t>Pouviez-vous</a:t>
            </a:r>
            <a:r>
              <a:rPr lang="fr-FR" dirty="0">
                <a:latin typeface="Arial" charset="0"/>
                <a:ea typeface="ＭＳ Ｐゴシック" charset="0"/>
              </a:rPr>
              <a:t> entendre</a:t>
            </a:r>
            <a:r>
              <a:rPr lang="en-GB" dirty="0">
                <a:latin typeface="Arial" charset="0"/>
                <a:ea typeface="ＭＳ Ｐゴシック" charset="0"/>
              </a:rPr>
              <a:t>?</a:t>
            </a:r>
          </a:p>
          <a:p>
            <a:r>
              <a:rPr lang="en-GB" dirty="0" err="1">
                <a:latin typeface="Arial" charset="0"/>
                <a:ea typeface="ＭＳ Ｐゴシック" charset="0"/>
              </a:rPr>
              <a:t>Pouviez-vous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</a:rPr>
              <a:t>voir</a:t>
            </a:r>
            <a:r>
              <a:rPr lang="en-GB" dirty="0">
                <a:latin typeface="Arial" charset="0"/>
                <a:ea typeface="ＭＳ Ｐゴシック" charset="0"/>
              </a:rPr>
              <a:t>?</a:t>
            </a:r>
          </a:p>
          <a:p>
            <a:r>
              <a:rPr lang="fr-FR" dirty="0">
                <a:latin typeface="Arial" charset="0"/>
                <a:ea typeface="ＭＳ Ｐゴシック" charset="0"/>
              </a:rPr>
              <a:t>Ça s’est bien passé: pourquoi</a:t>
            </a:r>
            <a:r>
              <a:rPr lang="en-GB" dirty="0"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108547" name="TextBox 4"/>
          <p:cNvSpPr txBox="1">
            <a:spLocks noChangeArrowheads="1"/>
          </p:cNvSpPr>
          <p:nvPr/>
        </p:nvSpPr>
        <p:spPr bwMode="auto">
          <a:xfrm>
            <a:off x="-4763" y="6484938"/>
            <a:ext cx="4159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04800"/>
            <a:ext cx="8872537" cy="1143000"/>
          </a:xfrm>
        </p:spPr>
        <p:txBody>
          <a:bodyPr/>
          <a:lstStyle/>
          <a:p>
            <a:pPr>
              <a:defRPr/>
            </a:pPr>
            <a:r>
              <a:rPr lang="en-GB" altLang="en-GB" sz="4800" dirty="0">
                <a:cs typeface="+mj-cs"/>
              </a:rPr>
              <a:t>Groupe de discussion </a:t>
            </a:r>
            <a:r>
              <a:rPr lang="en-GB" altLang="en-GB" sz="4800" dirty="0">
                <a:ea typeface="+mj-ea"/>
                <a:cs typeface="+mj-cs"/>
              </a:rPr>
              <a:t>- Planification</a:t>
            </a:r>
            <a:endParaRPr lang="en-GB" altLang="en-GB" sz="3600" dirty="0">
              <a:ea typeface="+mj-ea"/>
              <a:cs typeface="+mj-cs"/>
            </a:endParaRP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3695700"/>
          </a:xfrm>
        </p:spPr>
        <p:txBody>
          <a:bodyPr/>
          <a:lstStyle/>
          <a:p>
            <a:r>
              <a:rPr lang="fr-FR" sz="3600" dirty="0">
                <a:latin typeface="Arial" charset="0"/>
                <a:ea typeface="ＭＳ Ｐゴシック" charset="0"/>
              </a:rPr>
              <a:t>Utilisez un sujet approprié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Niveau de connaissances des apprenants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Apprenez les noms des membres du groupe</a:t>
            </a:r>
            <a:endParaRPr lang="en-GB" sz="3600" dirty="0">
              <a:latin typeface="Arial" charset="0"/>
              <a:ea typeface="ＭＳ Ｐゴシック" charset="0"/>
            </a:endParaRPr>
          </a:p>
        </p:txBody>
      </p:sp>
      <p:sp>
        <p:nvSpPr>
          <p:cNvPr id="110595" name="TextBox 1"/>
          <p:cNvSpPr txBox="1">
            <a:spLocks noChangeArrowheads="1"/>
          </p:cNvSpPr>
          <p:nvPr/>
        </p:nvSpPr>
        <p:spPr bwMode="auto">
          <a:xfrm>
            <a:off x="-4763" y="6484938"/>
            <a:ext cx="4159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71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569325" cy="1484312"/>
          </a:xfrm>
        </p:spPr>
        <p:txBody>
          <a:bodyPr/>
          <a:lstStyle/>
          <a:p>
            <a:pPr>
              <a:defRPr/>
            </a:pPr>
            <a:r>
              <a:rPr lang="en-GB" sz="4000">
                <a:latin typeface="Arial" charset="0"/>
                <a:ea typeface="ＭＳ Ｐゴシック" charset="0"/>
              </a:rPr>
              <a:t>Groupe de discussion</a:t>
            </a:r>
            <a:r>
              <a:rPr lang="en-US" sz="4000">
                <a:latin typeface="Arial" charset="0"/>
                <a:ea typeface="ＭＳ Ｐゴシック" charset="0"/>
              </a:rPr>
              <a:t>- Environnement</a:t>
            </a:r>
          </a:p>
        </p:txBody>
      </p:sp>
      <p:sp>
        <p:nvSpPr>
          <p:cNvPr id="11264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3705225"/>
          </a:xfrm>
        </p:spPr>
        <p:txBody>
          <a:bodyPr/>
          <a:lstStyle/>
          <a:p>
            <a:r>
              <a:rPr lang="fr-FR" sz="3600" dirty="0">
                <a:latin typeface="Arial" charset="0"/>
                <a:ea typeface="ＭＳ Ｐゴシック" charset="0"/>
              </a:rPr>
              <a:t>Choisir votre équipement</a:t>
            </a:r>
          </a:p>
          <a:p>
            <a:pPr lvl="1" indent="-381000">
              <a:buClr>
                <a:schemeClr val="tx1"/>
              </a:buClr>
            </a:pPr>
            <a:r>
              <a:rPr lang="fr-FR" sz="3200" dirty="0">
                <a:latin typeface="Arial" charset="0"/>
                <a:ea typeface="ＭＳ Ｐゴシック" charset="0"/>
              </a:rPr>
              <a:t>Tableau à feuilles</a:t>
            </a:r>
            <a:r>
              <a:rPr lang="en-GB" sz="3200" dirty="0">
                <a:latin typeface="Arial" charset="0"/>
                <a:ea typeface="ＭＳ Ｐゴシック" charset="0"/>
              </a:rPr>
              <a:t> / tableau noir </a:t>
            </a:r>
            <a:r>
              <a:rPr lang="en-GB" sz="3200" dirty="0" err="1">
                <a:latin typeface="Arial" charset="0"/>
                <a:ea typeface="ＭＳ Ｐゴシック" charset="0"/>
              </a:rPr>
              <a:t>ou</a:t>
            </a:r>
            <a:r>
              <a:rPr lang="en-GB" sz="3200" dirty="0">
                <a:latin typeface="Arial" charset="0"/>
                <a:ea typeface="ＭＳ Ｐゴシック" charset="0"/>
              </a:rPr>
              <a:t> blanc  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Choisir la disposition des sièges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038850" y="5118100"/>
            <a:ext cx="1374775" cy="1387475"/>
            <a:chOff x="3305" y="2049"/>
            <a:chExt cx="866" cy="874"/>
          </a:xfrm>
        </p:grpSpPr>
        <p:sp>
          <p:nvSpPr>
            <p:cNvPr id="112654" name="Oval 5"/>
            <p:cNvSpPr>
              <a:spLocks noChangeArrowheads="1"/>
            </p:cNvSpPr>
            <p:nvPr/>
          </p:nvSpPr>
          <p:spPr bwMode="auto">
            <a:xfrm>
              <a:off x="3500" y="2049"/>
              <a:ext cx="195" cy="1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5" name="Oval 6"/>
            <p:cNvSpPr>
              <a:spLocks noChangeArrowheads="1"/>
            </p:cNvSpPr>
            <p:nvPr/>
          </p:nvSpPr>
          <p:spPr bwMode="auto">
            <a:xfrm>
              <a:off x="3305" y="2237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6" name="Oval 7"/>
            <p:cNvSpPr>
              <a:spLocks noChangeArrowheads="1"/>
            </p:cNvSpPr>
            <p:nvPr/>
          </p:nvSpPr>
          <p:spPr bwMode="auto">
            <a:xfrm>
              <a:off x="3500" y="2727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7" name="Oval 8"/>
            <p:cNvSpPr>
              <a:spLocks noChangeArrowheads="1"/>
            </p:cNvSpPr>
            <p:nvPr/>
          </p:nvSpPr>
          <p:spPr bwMode="auto">
            <a:xfrm>
              <a:off x="3305" y="2521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8" name="Oval 9"/>
            <p:cNvSpPr>
              <a:spLocks noChangeArrowheads="1"/>
            </p:cNvSpPr>
            <p:nvPr/>
          </p:nvSpPr>
          <p:spPr bwMode="auto">
            <a:xfrm>
              <a:off x="3786" y="2717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9" name="Oval 10"/>
            <p:cNvSpPr>
              <a:spLocks noChangeArrowheads="1"/>
            </p:cNvSpPr>
            <p:nvPr/>
          </p:nvSpPr>
          <p:spPr bwMode="auto">
            <a:xfrm>
              <a:off x="3786" y="2049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60" name="Oval 11"/>
            <p:cNvSpPr>
              <a:spLocks noChangeArrowheads="1"/>
            </p:cNvSpPr>
            <p:nvPr/>
          </p:nvSpPr>
          <p:spPr bwMode="auto">
            <a:xfrm>
              <a:off x="3976" y="2245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61" name="Oval 12"/>
            <p:cNvSpPr>
              <a:spLocks noChangeArrowheads="1"/>
            </p:cNvSpPr>
            <p:nvPr/>
          </p:nvSpPr>
          <p:spPr bwMode="auto">
            <a:xfrm>
              <a:off x="3976" y="2539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1619250" y="4889500"/>
            <a:ext cx="2233613" cy="1682750"/>
            <a:chOff x="412" y="2147"/>
            <a:chExt cx="1407" cy="1060"/>
          </a:xfrm>
        </p:grpSpPr>
        <p:sp>
          <p:nvSpPr>
            <p:cNvPr id="112646" name="Oval 14"/>
            <p:cNvSpPr>
              <a:spLocks noChangeArrowheads="1"/>
            </p:cNvSpPr>
            <p:nvPr/>
          </p:nvSpPr>
          <p:spPr bwMode="auto">
            <a:xfrm>
              <a:off x="1038" y="2147"/>
              <a:ext cx="195" cy="1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7" name="Oval 15"/>
            <p:cNvSpPr>
              <a:spLocks noChangeArrowheads="1"/>
            </p:cNvSpPr>
            <p:nvPr/>
          </p:nvSpPr>
          <p:spPr bwMode="auto">
            <a:xfrm>
              <a:off x="510" y="2717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8" name="Oval 16"/>
            <p:cNvSpPr>
              <a:spLocks noChangeArrowheads="1"/>
            </p:cNvSpPr>
            <p:nvPr/>
          </p:nvSpPr>
          <p:spPr bwMode="auto">
            <a:xfrm>
              <a:off x="705" y="2921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9" name="Oval 17"/>
            <p:cNvSpPr>
              <a:spLocks noChangeArrowheads="1"/>
            </p:cNvSpPr>
            <p:nvPr/>
          </p:nvSpPr>
          <p:spPr bwMode="auto">
            <a:xfrm>
              <a:off x="941" y="3011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0" name="Oval 18"/>
            <p:cNvSpPr>
              <a:spLocks noChangeArrowheads="1"/>
            </p:cNvSpPr>
            <p:nvPr/>
          </p:nvSpPr>
          <p:spPr bwMode="auto">
            <a:xfrm>
              <a:off x="1234" y="2923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1" name="Oval 19"/>
            <p:cNvSpPr>
              <a:spLocks noChangeArrowheads="1"/>
            </p:cNvSpPr>
            <p:nvPr/>
          </p:nvSpPr>
          <p:spPr bwMode="auto">
            <a:xfrm>
              <a:off x="1429" y="2815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2" name="Oval 20"/>
            <p:cNvSpPr>
              <a:spLocks noChangeArrowheads="1"/>
            </p:cNvSpPr>
            <p:nvPr/>
          </p:nvSpPr>
          <p:spPr bwMode="auto">
            <a:xfrm>
              <a:off x="1624" y="2629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3" name="Oval 21"/>
            <p:cNvSpPr>
              <a:spLocks noChangeArrowheads="1"/>
            </p:cNvSpPr>
            <p:nvPr/>
          </p:nvSpPr>
          <p:spPr bwMode="auto">
            <a:xfrm>
              <a:off x="412" y="2521"/>
              <a:ext cx="195" cy="1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45" name="Rectangle 22"/>
          <p:cNvSpPr>
            <a:spLocks noChangeArrowheads="1"/>
          </p:cNvSpPr>
          <p:nvPr/>
        </p:nvSpPr>
        <p:spPr bwMode="auto">
          <a:xfrm>
            <a:off x="26988" y="6491288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pPr>
              <a:defRPr/>
            </a:pPr>
            <a:r>
              <a:rPr lang="en-GB" altLang="en-GB" dirty="0">
                <a:cs typeface="+mj-cs"/>
              </a:rPr>
              <a:t>Groupe de discussion - Prestation</a:t>
            </a:r>
            <a:endParaRPr lang="en-GB" altLang="en-GB" i="1" dirty="0">
              <a:cs typeface="+mj-cs"/>
            </a:endParaRP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604250" cy="4919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latin typeface="Arial" charset="0"/>
                <a:ea typeface="ＭＳ Ｐゴシック" charset="0"/>
              </a:rPr>
              <a:t>D</a:t>
            </a:r>
            <a:r>
              <a:rPr lang="en-US" dirty="0" err="1">
                <a:latin typeface="Arial" charset="0"/>
                <a:ea typeface="ＭＳ Ｐゴシック" charset="0"/>
              </a:rPr>
              <a:t>é</a:t>
            </a:r>
            <a:r>
              <a:rPr lang="en-GB" dirty="0">
                <a:latin typeface="Arial" charset="0"/>
                <a:ea typeface="ＭＳ Ｐゴシック" charset="0"/>
              </a:rPr>
              <a:t>but</a:t>
            </a:r>
          </a:p>
          <a:p>
            <a:pPr lvl="1" indent="-381000">
              <a:lnSpc>
                <a:spcPct val="90000"/>
              </a:lnSpc>
            </a:pPr>
            <a:r>
              <a:rPr lang="en-GB" sz="3200" dirty="0">
                <a:latin typeface="Arial" charset="0"/>
                <a:ea typeface="ＭＳ Ｐゴシック" charset="0"/>
              </a:rPr>
              <a:t>Objectif </a:t>
            </a:r>
            <a:r>
              <a:rPr lang="en-GB" sz="3200" dirty="0" err="1">
                <a:latin typeface="Arial" charset="0"/>
                <a:ea typeface="ＭＳ Ｐゴシック" charset="0"/>
              </a:rPr>
              <a:t>clair</a:t>
            </a:r>
            <a:endParaRPr lang="en-GB" sz="3200" dirty="0">
              <a:latin typeface="Arial" charset="0"/>
              <a:ea typeface="ＭＳ Ｐゴシック" charset="0"/>
            </a:endParaRPr>
          </a:p>
          <a:p>
            <a:pPr lvl="1" indent="-381000">
              <a:lnSpc>
                <a:spcPct val="90000"/>
              </a:lnSpc>
            </a:pPr>
            <a:r>
              <a:rPr lang="en-GB" sz="3200" dirty="0">
                <a:latin typeface="Arial" charset="0"/>
                <a:ea typeface="ＭＳ Ｐゴシック" charset="0"/>
              </a:rPr>
              <a:t>D</a:t>
            </a:r>
            <a:r>
              <a:rPr lang="en-US" sz="3200" dirty="0" err="1">
                <a:latin typeface="Arial" charset="0"/>
                <a:ea typeface="ＭＳ Ｐゴシック" charset="0"/>
              </a:rPr>
              <a:t>é</a:t>
            </a:r>
            <a:r>
              <a:rPr lang="en-GB" sz="3200" dirty="0">
                <a:latin typeface="Arial" charset="0"/>
                <a:ea typeface="ＭＳ Ｐゴシック" charset="0"/>
              </a:rPr>
              <a:t>signer </a:t>
            </a:r>
            <a:r>
              <a:rPr lang="en-GB" sz="3200" dirty="0" err="1">
                <a:latin typeface="Arial" charset="0"/>
                <a:ea typeface="ＭＳ Ｐゴシック" charset="0"/>
              </a:rPr>
              <a:t>quelqu’un</a:t>
            </a:r>
            <a:r>
              <a:rPr lang="en-GB" sz="3200" dirty="0">
                <a:latin typeface="Arial" charset="0"/>
                <a:ea typeface="ＭＳ Ｐゴシック" charset="0"/>
              </a:rPr>
              <a:t> pour </a:t>
            </a:r>
            <a:r>
              <a:rPr lang="fr-FR" sz="3200" dirty="0">
                <a:latin typeface="Arial" charset="0"/>
                <a:ea typeface="ＭＳ Ｐゴシック" charset="0"/>
              </a:rPr>
              <a:t>écrire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  <a:r>
              <a:rPr lang="en-GB" sz="3200" dirty="0" err="1">
                <a:latin typeface="Arial" charset="0"/>
                <a:ea typeface="ＭＳ Ｐゴシック" charset="0"/>
              </a:rPr>
              <a:t>si</a:t>
            </a:r>
            <a:r>
              <a:rPr lang="en-GB" sz="3200" dirty="0">
                <a:latin typeface="Arial" charset="0"/>
                <a:ea typeface="ＭＳ Ｐゴシック" charset="0"/>
              </a:rPr>
              <a:t> n</a:t>
            </a:r>
            <a:r>
              <a:rPr lang="en-US" sz="3200" dirty="0" err="1">
                <a:latin typeface="Arial" charset="0"/>
                <a:ea typeface="ＭＳ Ｐゴシック" charset="0"/>
              </a:rPr>
              <a:t>é</a:t>
            </a:r>
            <a:r>
              <a:rPr lang="en-GB" sz="3200" dirty="0" err="1">
                <a:latin typeface="Arial" charset="0"/>
                <a:ea typeface="ＭＳ Ｐゴシック" charset="0"/>
              </a:rPr>
              <a:t>cessaire</a:t>
            </a:r>
            <a:endParaRPr lang="en-GB" sz="32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latin typeface="Arial" charset="0"/>
                <a:ea typeface="ＭＳ Ｐゴシック" charset="0"/>
              </a:rPr>
              <a:t>Milieu</a:t>
            </a:r>
          </a:p>
          <a:p>
            <a:pPr lvl="1" indent="-381000">
              <a:lnSpc>
                <a:spcPct val="90000"/>
              </a:lnSpc>
            </a:pPr>
            <a:r>
              <a:rPr lang="en-GB" sz="3200" dirty="0">
                <a:latin typeface="Arial" charset="0"/>
                <a:ea typeface="ＭＳ Ｐゴシック" charset="0"/>
              </a:rPr>
              <a:t>Int</a:t>
            </a:r>
            <a:r>
              <a:rPr lang="en-US" sz="3200" dirty="0">
                <a:latin typeface="Arial" charset="0"/>
                <a:ea typeface="ＭＳ Ｐゴシック" charset="0"/>
              </a:rPr>
              <a:t>e</a:t>
            </a:r>
            <a:r>
              <a:rPr lang="en-GB" sz="3200" dirty="0" err="1">
                <a:latin typeface="Arial" charset="0"/>
                <a:ea typeface="ＭＳ Ｐゴシック" charset="0"/>
              </a:rPr>
              <a:t>raction</a:t>
            </a:r>
            <a:r>
              <a:rPr lang="en-GB" sz="3200" dirty="0">
                <a:latin typeface="Arial" charset="0"/>
                <a:ea typeface="ＭＳ Ｐゴシック" charset="0"/>
              </a:rPr>
              <a:t> avec </a:t>
            </a:r>
            <a:r>
              <a:rPr lang="en-GB" sz="3200" dirty="0" err="1">
                <a:latin typeface="Arial" charset="0"/>
                <a:ea typeface="ＭＳ Ｐゴシック" charset="0"/>
              </a:rPr>
              <a:t>l’auditoire</a:t>
            </a:r>
            <a:endParaRPr lang="en-GB" sz="32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latin typeface="Arial" charset="0"/>
                <a:ea typeface="ＭＳ Ｐゴシック" charset="0"/>
              </a:rPr>
              <a:t>Fin</a:t>
            </a:r>
          </a:p>
          <a:p>
            <a:pPr lvl="1" indent="-381000">
              <a:lnSpc>
                <a:spcPct val="90000"/>
              </a:lnSpc>
            </a:pPr>
            <a:r>
              <a:rPr lang="en-GB" sz="3200" dirty="0">
                <a:latin typeface="Arial" charset="0"/>
                <a:ea typeface="ＭＳ Ｐゴシック" charset="0"/>
              </a:rPr>
              <a:t>Questions</a:t>
            </a:r>
          </a:p>
          <a:p>
            <a:pPr lvl="1" indent="-381000">
              <a:lnSpc>
                <a:spcPct val="90000"/>
              </a:lnSpc>
            </a:pPr>
            <a:r>
              <a:rPr lang="en-GB" sz="3200" dirty="0">
                <a:latin typeface="Arial" charset="0"/>
                <a:ea typeface="ＭＳ Ｐゴシック" charset="0"/>
              </a:rPr>
              <a:t>R</a:t>
            </a:r>
            <a:r>
              <a:rPr lang="en-US" sz="3200" dirty="0" err="1">
                <a:latin typeface="Arial" charset="0"/>
                <a:ea typeface="ＭＳ Ｐゴシック" charset="0"/>
              </a:rPr>
              <a:t>é</a:t>
            </a:r>
            <a:r>
              <a:rPr lang="en-GB" sz="3200" dirty="0">
                <a:latin typeface="Arial" charset="0"/>
                <a:ea typeface="ＭＳ Ｐゴシック" charset="0"/>
              </a:rPr>
              <a:t>sum</a:t>
            </a:r>
            <a:r>
              <a:rPr lang="en-US" sz="3200" dirty="0" err="1">
                <a:latin typeface="Arial" charset="0"/>
                <a:ea typeface="ＭＳ Ｐゴシック" charset="0"/>
              </a:rPr>
              <a:t>é</a:t>
            </a:r>
            <a:endParaRPr lang="en-GB" sz="3200" dirty="0">
              <a:latin typeface="Arial" charset="0"/>
              <a:ea typeface="ＭＳ Ｐゴシック" charset="0"/>
            </a:endParaRPr>
          </a:p>
        </p:txBody>
      </p:sp>
      <p:sp>
        <p:nvSpPr>
          <p:cNvPr id="114691" name="Rectangle 5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73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en-GB" sz="5400" dirty="0">
                <a:latin typeface="Arial" charset="0"/>
                <a:ea typeface="ＭＳ Ｐゴシック" charset="0"/>
              </a:rPr>
              <a:t>Int</a:t>
            </a:r>
            <a:r>
              <a:rPr lang="en-US" sz="5400" dirty="0">
                <a:latin typeface="Arial" charset="0"/>
                <a:ea typeface="ＭＳ Ｐゴシック" charset="0"/>
              </a:rPr>
              <a:t>e</a:t>
            </a:r>
            <a:r>
              <a:rPr lang="en-GB" sz="5400" dirty="0" err="1">
                <a:latin typeface="Arial" charset="0"/>
                <a:ea typeface="ＭＳ Ｐゴシック" charset="0"/>
              </a:rPr>
              <a:t>raction</a:t>
            </a:r>
            <a:r>
              <a:rPr lang="en-GB" sz="5400" dirty="0">
                <a:latin typeface="Arial" charset="0"/>
                <a:ea typeface="ＭＳ Ｐゴシック" charset="0"/>
              </a:rPr>
              <a:t> </a:t>
            </a:r>
            <a:r>
              <a:rPr lang="en-GB" sz="5400" dirty="0" err="1">
                <a:latin typeface="Arial" charset="0"/>
                <a:ea typeface="ＭＳ Ｐゴシック" charset="0"/>
              </a:rPr>
              <a:t>en</a:t>
            </a:r>
            <a:r>
              <a:rPr lang="en-GB" sz="5400" dirty="0">
                <a:latin typeface="Arial" charset="0"/>
                <a:ea typeface="ＭＳ Ｐゴシック" charset="0"/>
              </a:rPr>
              <a:t> </a:t>
            </a:r>
            <a:r>
              <a:rPr lang="en-GB" sz="5400" dirty="0" err="1">
                <a:latin typeface="Arial" charset="0"/>
                <a:ea typeface="ＭＳ Ｐゴシック" charset="0"/>
              </a:rPr>
              <a:t>groupe</a:t>
            </a:r>
            <a:endParaRPr lang="en-GB" sz="4000" dirty="0">
              <a:latin typeface="Arial" charset="0"/>
              <a:ea typeface="ＭＳ Ｐゴシック" charset="0"/>
            </a:endParaRPr>
          </a:p>
        </p:txBody>
      </p:sp>
      <p:grpSp>
        <p:nvGrpSpPr>
          <p:cNvPr id="116738" name="Group 3"/>
          <p:cNvGrpSpPr>
            <a:grpSpLocks/>
          </p:cNvGrpSpPr>
          <p:nvPr/>
        </p:nvGrpSpPr>
        <p:grpSpPr bwMode="auto">
          <a:xfrm>
            <a:off x="2286000" y="1752600"/>
            <a:ext cx="4800600" cy="4800600"/>
            <a:chOff x="1493" y="912"/>
            <a:chExt cx="2646" cy="3072"/>
          </a:xfrm>
        </p:grpSpPr>
        <p:grpSp>
          <p:nvGrpSpPr>
            <p:cNvPr id="116740" name="Group 4"/>
            <p:cNvGrpSpPr>
              <a:grpSpLocks/>
            </p:cNvGrpSpPr>
            <p:nvPr/>
          </p:nvGrpSpPr>
          <p:grpSpPr bwMode="auto">
            <a:xfrm>
              <a:off x="1493" y="912"/>
              <a:ext cx="2646" cy="3072"/>
              <a:chOff x="3305" y="2049"/>
              <a:chExt cx="866" cy="874"/>
            </a:xfrm>
          </p:grpSpPr>
          <p:sp>
            <p:nvSpPr>
              <p:cNvPr id="116745" name="Oval 5"/>
              <p:cNvSpPr>
                <a:spLocks noChangeArrowheads="1"/>
              </p:cNvSpPr>
              <p:nvPr/>
            </p:nvSpPr>
            <p:spPr bwMode="auto">
              <a:xfrm>
                <a:off x="3500" y="2049"/>
                <a:ext cx="195" cy="196"/>
              </a:xfrm>
              <a:prstGeom prst="ellipse">
                <a:avLst/>
              </a:prstGeom>
              <a:solidFill>
                <a:srgbClr val="99CCFF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46" name="Oval 6"/>
              <p:cNvSpPr>
                <a:spLocks noChangeArrowheads="1"/>
              </p:cNvSpPr>
              <p:nvPr/>
            </p:nvSpPr>
            <p:spPr bwMode="auto">
              <a:xfrm>
                <a:off x="3305" y="2237"/>
                <a:ext cx="195" cy="196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47" name="Oval 7"/>
              <p:cNvSpPr>
                <a:spLocks noChangeArrowheads="1"/>
              </p:cNvSpPr>
              <p:nvPr/>
            </p:nvSpPr>
            <p:spPr bwMode="auto">
              <a:xfrm>
                <a:off x="3500" y="2727"/>
                <a:ext cx="195" cy="196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48" name="Oval 8"/>
              <p:cNvSpPr>
                <a:spLocks noChangeArrowheads="1"/>
              </p:cNvSpPr>
              <p:nvPr/>
            </p:nvSpPr>
            <p:spPr bwMode="auto">
              <a:xfrm>
                <a:off x="3305" y="2521"/>
                <a:ext cx="195" cy="196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49" name="Oval 9"/>
              <p:cNvSpPr>
                <a:spLocks noChangeArrowheads="1"/>
              </p:cNvSpPr>
              <p:nvPr/>
            </p:nvSpPr>
            <p:spPr bwMode="auto">
              <a:xfrm>
                <a:off x="3786" y="2717"/>
                <a:ext cx="195" cy="196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50" name="Oval 10"/>
              <p:cNvSpPr>
                <a:spLocks noChangeArrowheads="1"/>
              </p:cNvSpPr>
              <p:nvPr/>
            </p:nvSpPr>
            <p:spPr bwMode="auto">
              <a:xfrm>
                <a:off x="3786" y="2049"/>
                <a:ext cx="195" cy="196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51" name="Oval 11"/>
              <p:cNvSpPr>
                <a:spLocks noChangeArrowheads="1"/>
              </p:cNvSpPr>
              <p:nvPr/>
            </p:nvSpPr>
            <p:spPr bwMode="auto">
              <a:xfrm>
                <a:off x="3976" y="2245"/>
                <a:ext cx="195" cy="196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52" name="Oval 12"/>
              <p:cNvSpPr>
                <a:spLocks noChangeArrowheads="1"/>
              </p:cNvSpPr>
              <p:nvPr/>
            </p:nvSpPr>
            <p:spPr bwMode="auto">
              <a:xfrm>
                <a:off x="3976" y="2539"/>
                <a:ext cx="195" cy="196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16741" name="AutoShape 13"/>
            <p:cNvCxnSpPr>
              <a:cxnSpLocks noChangeShapeType="1"/>
              <a:stCxn id="116748" idx="6"/>
              <a:endCxn id="116751" idx="3"/>
            </p:cNvCxnSpPr>
            <p:nvPr/>
          </p:nvCxnSpPr>
          <p:spPr bwMode="auto">
            <a:xfrm flipV="1">
              <a:off x="2089" y="2189"/>
              <a:ext cx="1541" cy="727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6742" name="AutoShape 14"/>
            <p:cNvCxnSpPr>
              <a:cxnSpLocks noChangeShapeType="1"/>
              <a:stCxn id="116747" idx="0"/>
              <a:endCxn id="116745" idx="4"/>
            </p:cNvCxnSpPr>
            <p:nvPr/>
          </p:nvCxnSpPr>
          <p:spPr bwMode="auto">
            <a:xfrm flipV="1">
              <a:off x="2387" y="1601"/>
              <a:ext cx="0" cy="1694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6743" name="AutoShape 15"/>
            <p:cNvCxnSpPr>
              <a:cxnSpLocks noChangeShapeType="1"/>
              <a:stCxn id="116746" idx="5"/>
              <a:endCxn id="116752" idx="1"/>
            </p:cNvCxnSpPr>
            <p:nvPr/>
          </p:nvCxnSpPr>
          <p:spPr bwMode="auto">
            <a:xfrm>
              <a:off x="2002" y="2161"/>
              <a:ext cx="1628" cy="574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6744" name="AutoShape 16"/>
            <p:cNvCxnSpPr>
              <a:cxnSpLocks noChangeShapeType="1"/>
              <a:stCxn id="116745" idx="5"/>
              <a:endCxn id="116749" idx="0"/>
            </p:cNvCxnSpPr>
            <p:nvPr/>
          </p:nvCxnSpPr>
          <p:spPr bwMode="auto">
            <a:xfrm>
              <a:off x="2598" y="1500"/>
              <a:ext cx="663" cy="176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16739" name="Rectangle 18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74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altLang="en-GB" sz="5400" dirty="0">
                <a:cs typeface="+mj-cs"/>
              </a:rPr>
              <a:t> </a:t>
            </a:r>
            <a:r>
              <a:rPr lang="fr-FR" dirty="0">
                <a:cs typeface="+mj-cs"/>
              </a:rPr>
              <a:t>Comment obtenir une interaction en groupe</a:t>
            </a:r>
            <a:endParaRPr lang="en-GB" altLang="en-GB" dirty="0">
              <a:cs typeface="+mj-cs"/>
            </a:endParaRP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2276475"/>
            <a:ext cx="8667750" cy="4103688"/>
          </a:xfrm>
        </p:spPr>
        <p:txBody>
          <a:bodyPr/>
          <a:lstStyle/>
          <a:p>
            <a:r>
              <a:rPr lang="fr-FR" sz="3600" dirty="0">
                <a:latin typeface="Arial" charset="0"/>
                <a:ea typeface="ＭＳ Ｐゴシック" charset="0"/>
              </a:rPr>
              <a:t>Introduire le sujet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Utiliser des questions ouvertes</a:t>
            </a:r>
          </a:p>
          <a:p>
            <a:r>
              <a:rPr lang="fr-FR" sz="3600" dirty="0">
                <a:latin typeface="Arial" charset="0"/>
                <a:ea typeface="ＭＳ Ｐゴシック" charset="0"/>
              </a:rPr>
              <a:t>Encourager la participation de tous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r>
              <a:rPr lang="fr-FR" sz="3600" dirty="0">
                <a:latin typeface="Arial" charset="0"/>
                <a:ea typeface="ＭＳ Ｐゴシック" charset="0"/>
              </a:rPr>
              <a:t>Remue-méninges (ou “brainstorming”) pour avoir plus d'idées</a:t>
            </a:r>
          </a:p>
          <a:p>
            <a:r>
              <a:rPr lang="en-GB" sz="3600" dirty="0">
                <a:latin typeface="Arial" charset="0"/>
                <a:ea typeface="ＭＳ Ｐゴシック" charset="0"/>
              </a:rPr>
              <a:t>“</a:t>
            </a:r>
            <a:r>
              <a:rPr lang="en-GB" altLang="ja-JP" sz="3600" dirty="0" err="1">
                <a:latin typeface="Arial" charset="0"/>
                <a:ea typeface="ＭＳ Ｐゴシック" charset="0"/>
              </a:rPr>
              <a:t>Coller</a:t>
            </a:r>
            <a:r>
              <a:rPr lang="en-GB" sz="3600" dirty="0">
                <a:latin typeface="Arial" charset="0"/>
                <a:ea typeface="ＭＳ Ｐゴシック" charset="0"/>
              </a:rPr>
              <a:t>”</a:t>
            </a:r>
            <a:r>
              <a:rPr lang="en-GB" altLang="ja-JP" sz="3600" dirty="0">
                <a:latin typeface="Arial" charset="0"/>
                <a:ea typeface="ＭＳ Ｐゴシック" charset="0"/>
              </a:rPr>
              <a:t> au </a:t>
            </a:r>
            <a:r>
              <a:rPr lang="en-GB" altLang="ja-JP" sz="3600" dirty="0" err="1">
                <a:latin typeface="Arial" charset="0"/>
                <a:ea typeface="ＭＳ Ｐゴシック" charset="0"/>
              </a:rPr>
              <a:t>sujet</a:t>
            </a:r>
            <a:endParaRPr lang="en-GB" sz="2800" dirty="0">
              <a:latin typeface="Arial" charset="0"/>
              <a:ea typeface="ＭＳ Ｐゴシック" charset="0"/>
            </a:endParaRP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-22225" y="6491288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62000"/>
            <a:r>
              <a:rPr lang="en-GB" sz="1800"/>
              <a:t>75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640763" cy="1143000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“Brainstorming”</a:t>
            </a:r>
            <a:endParaRPr lang="en-GB" sz="5400" dirty="0">
              <a:latin typeface="Arial" charset="0"/>
              <a:ea typeface="ＭＳ Ｐゴシック" charset="0"/>
            </a:endParaRP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6119813" cy="5184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>
                <a:latin typeface="Arial" charset="0"/>
                <a:ea typeface="ＭＳ Ｐゴシック" charset="0"/>
              </a:rPr>
              <a:t>Groupe plus large</a:t>
            </a:r>
          </a:p>
          <a:p>
            <a:pPr>
              <a:lnSpc>
                <a:spcPct val="90000"/>
              </a:lnSpc>
            </a:pPr>
            <a:r>
              <a:rPr lang="en-GB" dirty="0" err="1">
                <a:latin typeface="Arial" charset="0"/>
                <a:ea typeface="ＭＳ Ｐゴシック" charset="0"/>
              </a:rPr>
              <a:t>Choisir</a:t>
            </a:r>
            <a:r>
              <a:rPr lang="en-GB" dirty="0">
                <a:latin typeface="Arial" charset="0"/>
                <a:ea typeface="ＭＳ Ｐゴシック" charset="0"/>
              </a:rPr>
              <a:t> un </a:t>
            </a:r>
            <a:r>
              <a:rPr lang="en-GB" dirty="0" err="1">
                <a:latin typeface="Arial" charset="0"/>
                <a:ea typeface="ＭＳ Ｐゴシック" charset="0"/>
              </a:rPr>
              <a:t>sujet</a:t>
            </a:r>
            <a:endParaRPr lang="en-GB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fr-FR" dirty="0">
                <a:latin typeface="Arial" charset="0"/>
                <a:ea typeface="ＭＳ Ｐゴシック" charset="0"/>
              </a:rPr>
              <a:t>Présenter les idées à tour de rôle</a:t>
            </a:r>
          </a:p>
          <a:p>
            <a:pPr>
              <a:lnSpc>
                <a:spcPct val="90000"/>
              </a:lnSpc>
            </a:pPr>
            <a:r>
              <a:rPr lang="fr-FR" dirty="0">
                <a:latin typeface="Arial" charset="0"/>
                <a:ea typeface="ＭＳ Ｐゴシック" charset="0"/>
              </a:rPr>
              <a:t>« Passe »/ «Aucun commentaire » autorisé</a:t>
            </a:r>
          </a:p>
          <a:p>
            <a:pPr>
              <a:lnSpc>
                <a:spcPct val="90000"/>
              </a:lnSpc>
            </a:pPr>
            <a:r>
              <a:rPr lang="fr-FR" dirty="0">
                <a:latin typeface="Arial" charset="0"/>
                <a:ea typeface="ＭＳ Ｐゴシック" charset="0"/>
              </a:rPr>
              <a:t>Écrire avec précision</a:t>
            </a:r>
          </a:p>
          <a:p>
            <a:pPr>
              <a:lnSpc>
                <a:spcPct val="90000"/>
              </a:lnSpc>
            </a:pPr>
            <a:r>
              <a:rPr lang="fr-FR" dirty="0">
                <a:latin typeface="Arial" charset="0"/>
                <a:ea typeface="ＭＳ Ｐゴシック" charset="0"/>
              </a:rPr>
              <a:t>Continuer jusqu'à ce que les idées cessent.</a:t>
            </a:r>
          </a:p>
          <a:p>
            <a:pPr>
              <a:lnSpc>
                <a:spcPct val="90000"/>
              </a:lnSpc>
            </a:pPr>
            <a:r>
              <a:rPr lang="fr-FR" dirty="0">
                <a:latin typeface="Arial" charset="0"/>
                <a:ea typeface="ＭＳ Ｐゴシック" charset="0"/>
              </a:rPr>
              <a:t>Décision</a:t>
            </a:r>
          </a:p>
          <a:p>
            <a:pPr>
              <a:lnSpc>
                <a:spcPct val="90000"/>
              </a:lnSpc>
            </a:pPr>
            <a:endParaRPr lang="fr-FR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fr-FR" dirty="0">
              <a:latin typeface="Arial" charset="0"/>
              <a:ea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r-FR" dirty="0" err="1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76</a:t>
            </a:r>
          </a:p>
        </p:txBody>
      </p:sp>
      <p:pic>
        <p:nvPicPr>
          <p:cNvPr id="120836" name="Picture 1" descr="PTC ADDIS 08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700213"/>
            <a:ext cx="29527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en-GB" sz="22900">
                <a:latin typeface="Times New Roman" charset="0"/>
                <a:ea typeface="ＭＳ Ｐゴシック" charset="0"/>
              </a:rPr>
              <a:t>?</a:t>
            </a:r>
          </a:p>
        </p:txBody>
      </p:sp>
      <p:sp>
        <p:nvSpPr>
          <p:cNvPr id="122882" name="Rectangle 3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77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20B08"/>
            </a:gs>
            <a:gs pos="100000">
              <a:srgbClr val="5F150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63" y="188913"/>
            <a:ext cx="8450262" cy="1524000"/>
          </a:xfrm>
        </p:spPr>
        <p:txBody>
          <a:bodyPr/>
          <a:lstStyle/>
          <a:p>
            <a:pPr>
              <a:defRPr/>
            </a:pPr>
            <a:r>
              <a:rPr lang="en-GB" sz="4800" dirty="0">
                <a:latin typeface="Arial" charset="0"/>
                <a:ea typeface="ＭＳ Ｐゴシック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</a:rPr>
              <a:t>Groupe</a:t>
            </a:r>
            <a:r>
              <a:rPr lang="en-GB" dirty="0">
                <a:latin typeface="Arial" charset="0"/>
                <a:ea typeface="ＭＳ Ｐゴシック" charset="0"/>
              </a:rPr>
              <a:t> de discussion- R</a:t>
            </a:r>
            <a:r>
              <a:rPr lang="en-US" dirty="0" err="1">
                <a:latin typeface="Arial" charset="0"/>
                <a:ea typeface="ＭＳ Ｐゴシック" charset="0"/>
              </a:rPr>
              <a:t>é</a:t>
            </a:r>
            <a:r>
              <a:rPr lang="en-GB" dirty="0">
                <a:latin typeface="Arial" charset="0"/>
                <a:ea typeface="ＭＳ Ｐゴシック" charset="0"/>
              </a:rPr>
              <a:t>sum</a:t>
            </a:r>
            <a:r>
              <a:rPr lang="en-US" dirty="0" err="1">
                <a:latin typeface="Arial" charset="0"/>
                <a:ea typeface="ＭＳ Ｐゴシック" charset="0"/>
              </a:rPr>
              <a:t>é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br>
              <a:rPr lang="en-GB" sz="4800" dirty="0">
                <a:solidFill>
                  <a:srgbClr val="FFFF99"/>
                </a:solidFill>
                <a:latin typeface="Arial" charset="0"/>
                <a:ea typeface="ＭＳ Ｐゴシック" charset="0"/>
              </a:rPr>
            </a:b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987925"/>
          </a:xfrm>
        </p:spPr>
        <p:txBody>
          <a:bodyPr/>
          <a:lstStyle/>
          <a:p>
            <a:r>
              <a:rPr lang="en-GB" sz="4000" dirty="0">
                <a:latin typeface="Arial" charset="0"/>
                <a:ea typeface="ＭＳ Ｐゴシック" charset="0"/>
              </a:rPr>
              <a:t>Planification</a:t>
            </a:r>
          </a:p>
          <a:p>
            <a:pPr lvl="1" indent="-381000"/>
            <a:r>
              <a:rPr lang="en-GB" sz="3600" dirty="0" err="1">
                <a:latin typeface="Arial" charset="0"/>
                <a:ea typeface="ＭＳ Ｐゴシック" charset="0"/>
              </a:rPr>
              <a:t>Quand</a:t>
            </a:r>
            <a:r>
              <a:rPr lang="en-GB" sz="3600" dirty="0">
                <a:latin typeface="Arial" charset="0"/>
                <a:ea typeface="ＭＳ Ｐゴシック" charset="0"/>
              </a:rPr>
              <a:t> et comment</a:t>
            </a:r>
          </a:p>
          <a:p>
            <a:r>
              <a:rPr lang="fr-FR" sz="4000" dirty="0">
                <a:latin typeface="Arial" charset="0"/>
                <a:ea typeface="ＭＳ Ｐゴシック" charset="0"/>
              </a:rPr>
              <a:t>Prestation</a:t>
            </a:r>
          </a:p>
          <a:p>
            <a:pPr lvl="1" indent="-381000"/>
            <a:r>
              <a:rPr lang="en-GB" sz="3200" dirty="0">
                <a:latin typeface="Arial" charset="0"/>
                <a:ea typeface="ＭＳ Ｐゴシック" charset="0"/>
              </a:rPr>
              <a:t>Int</a:t>
            </a:r>
            <a:r>
              <a:rPr lang="en-US" sz="3200" dirty="0">
                <a:latin typeface="Arial" charset="0"/>
                <a:ea typeface="ＭＳ Ｐゴシック" charset="0"/>
              </a:rPr>
              <a:t>e</a:t>
            </a:r>
            <a:r>
              <a:rPr lang="en-GB" sz="3200" dirty="0" err="1">
                <a:latin typeface="Arial" charset="0"/>
                <a:ea typeface="ＭＳ Ｐゴシック" charset="0"/>
              </a:rPr>
              <a:t>raction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  <a:r>
              <a:rPr lang="en-GB" sz="3200" dirty="0" err="1">
                <a:latin typeface="Arial" charset="0"/>
                <a:ea typeface="ＭＳ Ｐゴシック" charset="0"/>
              </a:rPr>
              <a:t>en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  <a:r>
              <a:rPr lang="en-GB" sz="3200" dirty="0" err="1">
                <a:latin typeface="Arial" charset="0"/>
                <a:ea typeface="ＭＳ Ｐゴシック" charset="0"/>
              </a:rPr>
              <a:t>groupe</a:t>
            </a:r>
            <a:endParaRPr lang="en-GB" sz="3200" dirty="0">
              <a:latin typeface="Arial" charset="0"/>
              <a:ea typeface="ＭＳ Ｐゴシック" charset="0"/>
            </a:endParaRPr>
          </a:p>
          <a:p>
            <a:pPr lvl="1" indent="-381000"/>
            <a:r>
              <a:rPr lang="en-GB" sz="3200" dirty="0">
                <a:latin typeface="Arial" charset="0"/>
                <a:ea typeface="ＭＳ Ｐゴシック" charset="0"/>
              </a:rPr>
              <a:t>Brainstorming</a:t>
            </a:r>
          </a:p>
          <a:p>
            <a:r>
              <a:rPr lang="en-GB" sz="4000" dirty="0">
                <a:latin typeface="Arial" charset="0"/>
                <a:ea typeface="ＭＳ Ｐゴシック" charset="0"/>
              </a:rPr>
              <a:t>Situations </a:t>
            </a:r>
            <a:r>
              <a:rPr lang="en-GB" sz="4000" dirty="0" err="1">
                <a:latin typeface="Arial" charset="0"/>
                <a:ea typeface="ＭＳ Ｐゴシック" charset="0"/>
              </a:rPr>
              <a:t>d’enseignement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difficiles</a:t>
            </a:r>
            <a:endParaRPr lang="en-GB" sz="4400" dirty="0">
              <a:latin typeface="Arial" charset="0"/>
              <a:ea typeface="ＭＳ Ｐゴシック" charset="0"/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78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6155D"/>
            </a:gs>
            <a:gs pos="100000">
              <a:srgbClr val="81000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4128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Arial" charset="0"/>
                <a:ea typeface="ＭＳ Ｐゴシック" charset="0"/>
              </a:rPr>
              <a:t>Session Pratique </a:t>
            </a:r>
            <a:r>
              <a:rPr lang="mr-IN" sz="4000" dirty="0">
                <a:latin typeface="Arial" charset="0"/>
                <a:ea typeface="ＭＳ Ｐゴシック" charset="0"/>
              </a:rPr>
              <a:t>–</a:t>
            </a:r>
            <a:r>
              <a:rPr lang="en-US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Groupe</a:t>
            </a:r>
            <a:r>
              <a:rPr lang="en-GB" sz="4000" dirty="0">
                <a:latin typeface="Arial" charset="0"/>
                <a:ea typeface="ＭＳ Ｐゴシック" charset="0"/>
              </a:rPr>
              <a:t> de discussion</a:t>
            </a:r>
            <a:endParaRPr lang="en-US" sz="4000" dirty="0">
              <a:latin typeface="Arial" charset="0"/>
              <a:ea typeface="ＭＳ Ｐゴシック" charset="0"/>
            </a:endParaRPr>
          </a:p>
        </p:txBody>
      </p:sp>
      <p:sp>
        <p:nvSpPr>
          <p:cNvPr id="12697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23528" y="2204864"/>
            <a:ext cx="8569325" cy="3961035"/>
          </a:xfrm>
        </p:spPr>
        <p:txBody>
          <a:bodyPr/>
          <a:lstStyle/>
          <a:p>
            <a:r>
              <a:rPr lang="en-GB" sz="2800" dirty="0">
                <a:latin typeface="Arial" charset="0"/>
                <a:ea typeface="ＭＳ Ｐゴシック" charset="0"/>
              </a:rPr>
              <a:t>Utiliser un </a:t>
            </a:r>
            <a:r>
              <a:rPr lang="en-GB" sz="2800" dirty="0" err="1">
                <a:latin typeface="Arial" charset="0"/>
                <a:ea typeface="ＭＳ Ｐゴシック" charset="0"/>
              </a:rPr>
              <a:t>subjet</a:t>
            </a:r>
            <a:r>
              <a:rPr lang="en-GB" sz="2800" dirty="0">
                <a:latin typeface="Arial" charset="0"/>
                <a:ea typeface="ＭＳ Ｐゴシック" charset="0"/>
              </a:rPr>
              <a:t> </a:t>
            </a:r>
            <a:r>
              <a:rPr lang="en-GB" sz="2800" i="1" dirty="0">
                <a:latin typeface="Arial" charset="0"/>
                <a:ea typeface="ＭＳ Ｐゴシック" charset="0"/>
              </a:rPr>
              <a:t>court</a:t>
            </a:r>
            <a:r>
              <a:rPr lang="en-GB" sz="2800" dirty="0">
                <a:latin typeface="Arial" charset="0"/>
                <a:ea typeface="ＭＳ Ｐゴシック" charset="0"/>
              </a:rPr>
              <a:t> de PTC</a:t>
            </a:r>
          </a:p>
          <a:p>
            <a:r>
              <a:rPr lang="fr-FR" sz="2800" dirty="0">
                <a:latin typeface="Arial" charset="0"/>
                <a:ea typeface="ＭＳ Ｐゴシック" charset="0"/>
              </a:rPr>
              <a:t>L’important est la structure et non le contenu</a:t>
            </a:r>
          </a:p>
          <a:p>
            <a:r>
              <a:rPr lang="en-GB" sz="2800" dirty="0">
                <a:latin typeface="Arial" charset="0"/>
                <a:ea typeface="ＭＳ Ｐゴシック" charset="0"/>
              </a:rPr>
              <a:t>Utiliser Planification, Prestation, Feedback</a:t>
            </a:r>
            <a:endParaRPr lang="fr-FR" sz="2800" dirty="0">
              <a:latin typeface="Arial" charset="0"/>
              <a:ea typeface="ＭＳ Ｐゴシック" charset="0"/>
            </a:endParaRPr>
          </a:p>
          <a:p>
            <a:r>
              <a:rPr lang="fr-FR" sz="2800" dirty="0">
                <a:latin typeface="Arial" charset="0"/>
                <a:ea typeface="ＭＳ Ｐゴシック" charset="0"/>
              </a:rPr>
              <a:t>Questions ouvertes et fermées</a:t>
            </a:r>
          </a:p>
          <a:p>
            <a:r>
              <a:rPr lang="fr-FR" sz="2800" dirty="0">
                <a:latin typeface="Arial" charset="0"/>
                <a:ea typeface="ＭＳ Ｐゴシック" charset="0"/>
              </a:rPr>
              <a:t>Votre manière d’enseigner est plus importants que ce que vous enseignez</a:t>
            </a:r>
          </a:p>
          <a:p>
            <a:endParaRPr lang="fr-FR" sz="1800" dirty="0">
              <a:latin typeface="Arial" charset="0"/>
              <a:ea typeface="ＭＳ Ｐゴシック" charset="0"/>
            </a:endParaRPr>
          </a:p>
          <a:p>
            <a:r>
              <a:rPr lang="fr-FR" sz="2800" dirty="0">
                <a:latin typeface="Arial" charset="0"/>
                <a:ea typeface="ＭＳ Ｐゴシック" charset="0"/>
              </a:rPr>
              <a:t>Cinq minutes puis cinq minutes de </a:t>
            </a:r>
            <a:r>
              <a:rPr lang="en-GB" sz="2800" dirty="0">
                <a:latin typeface="Arial" charset="0"/>
                <a:ea typeface="ＭＳ Ｐゴシック" charset="0"/>
              </a:rPr>
              <a:t>feedback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  <p:sp>
        <p:nvSpPr>
          <p:cNvPr id="126980" name="TextBox 3"/>
          <p:cNvSpPr txBox="1">
            <a:spLocks noChangeArrowheads="1"/>
          </p:cNvSpPr>
          <p:nvPr/>
        </p:nvSpPr>
        <p:spPr bwMode="auto">
          <a:xfrm>
            <a:off x="-4763" y="6488113"/>
            <a:ext cx="4159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79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5400" dirty="0" err="1">
                <a:latin typeface="Arial" charset="0"/>
                <a:ea typeface="ＭＳ Ｐゴシック" charset="0"/>
              </a:rPr>
              <a:t>Qu’es-ce</a:t>
            </a:r>
            <a:r>
              <a:rPr lang="en-GB" sz="5400" dirty="0">
                <a:latin typeface="Arial" charset="0"/>
                <a:ea typeface="ＭＳ Ｐゴシック" charset="0"/>
              </a:rPr>
              <a:t> </a:t>
            </a:r>
            <a:r>
              <a:rPr lang="en-GB" sz="5400" dirty="0" err="1">
                <a:latin typeface="Arial" charset="0"/>
                <a:ea typeface="ＭＳ Ｐゴシック" charset="0"/>
              </a:rPr>
              <a:t>que</a:t>
            </a:r>
            <a:r>
              <a:rPr lang="en-GB" sz="5400" dirty="0">
                <a:latin typeface="Arial" charset="0"/>
                <a:ea typeface="ＭＳ Ｐゴシック" charset="0"/>
              </a:rPr>
              <a:t> </a:t>
            </a:r>
            <a:r>
              <a:rPr lang="en-GB" sz="5400" dirty="0" err="1">
                <a:latin typeface="Arial" charset="0"/>
                <a:ea typeface="ＭＳ Ｐゴシック" charset="0"/>
              </a:rPr>
              <a:t>l’apprentissage</a:t>
            </a:r>
            <a:r>
              <a:rPr lang="en-GB" sz="5400" dirty="0"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9624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sz="3600">
                <a:solidFill>
                  <a:schemeClr val="tx2"/>
                </a:solidFill>
                <a:latin typeface="Arial" charset="0"/>
                <a:ea typeface="ＭＳ Ｐゴシック" charset="0"/>
              </a:rPr>
              <a:t>Apprentissage</a:t>
            </a:r>
            <a:endParaRPr lang="en-GB" sz="3600">
              <a:latin typeface="Arial" charset="0"/>
              <a:ea typeface="ＭＳ Ｐゴシック" charset="0"/>
            </a:endParaRPr>
          </a:p>
          <a:p>
            <a:r>
              <a:rPr lang="en-GB" sz="3600">
                <a:latin typeface="Arial" charset="0"/>
                <a:ea typeface="ＭＳ Ｐゴシック" charset="0"/>
              </a:rPr>
              <a:t>“un changement de comportement résultant de l’expérience”</a:t>
            </a:r>
          </a:p>
          <a:p>
            <a:pPr>
              <a:buFont typeface="Times" charset="0"/>
              <a:buNone/>
            </a:pPr>
            <a:r>
              <a:rPr lang="en-GB" sz="3600">
                <a:solidFill>
                  <a:schemeClr val="tx2"/>
                </a:solidFill>
                <a:latin typeface="Arial" charset="0"/>
                <a:ea typeface="ＭＳ Ｐゴシック" charset="0"/>
              </a:rPr>
              <a:t>Enseignement</a:t>
            </a:r>
          </a:p>
          <a:p>
            <a:r>
              <a:rPr lang="en-GB" sz="3600">
                <a:latin typeface="Arial" charset="0"/>
                <a:ea typeface="ＭＳ Ｐゴシック" charset="0"/>
              </a:rPr>
              <a:t>“</a:t>
            </a:r>
            <a:r>
              <a:rPr lang="fr-FR" altLang="ja-JP" sz="3600">
                <a:latin typeface="Arial" charset="0"/>
                <a:ea typeface="ＭＳ Ｐゴシック" charset="0"/>
              </a:rPr>
              <a:t>une expérience planifiée qui cause un changement de comportement</a:t>
            </a:r>
            <a:r>
              <a:rPr lang="fr-FR" sz="3600">
                <a:latin typeface="Arial" charset="0"/>
                <a:ea typeface="ＭＳ Ｐゴシック" charset="0"/>
              </a:rPr>
              <a:t>”</a:t>
            </a:r>
            <a:endParaRPr lang="en-GB" sz="3600">
              <a:latin typeface="Arial" charset="0"/>
              <a:ea typeface="ＭＳ Ｐゴシック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647382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8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latin typeface="Arial" charset="0"/>
                <a:ea typeface="ＭＳ Ｐゴシック" charset="0"/>
              </a:rPr>
              <a:t>Direction d’un poste de technique</a:t>
            </a:r>
          </a:p>
        </p:txBody>
      </p:sp>
      <p:sp>
        <p:nvSpPr>
          <p:cNvPr id="129026" name="TextBox 3"/>
          <p:cNvSpPr txBox="1">
            <a:spLocks noChangeArrowheads="1"/>
          </p:cNvSpPr>
          <p:nvPr/>
        </p:nvSpPr>
        <p:spPr bwMode="auto">
          <a:xfrm>
            <a:off x="34925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80</a:t>
            </a:r>
          </a:p>
        </p:txBody>
      </p:sp>
      <p:pic>
        <p:nvPicPr>
          <p:cNvPr id="129027" name="Picture 4" descr="D:\ptc west bank Sarah pictures\IMG_0871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89138"/>
            <a:ext cx="65166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AU" sz="4000" dirty="0">
                <a:latin typeface="Arial" charset="0"/>
                <a:ea typeface="ＭＳ Ｐゴシック" charset="0"/>
              </a:rPr>
              <a:t>Direction d’un poste de technique</a:t>
            </a:r>
          </a:p>
        </p:txBody>
      </p:sp>
      <p:sp>
        <p:nvSpPr>
          <p:cNvPr id="131074" name="TextBox 4"/>
          <p:cNvSpPr txBox="1">
            <a:spLocks noChangeArrowheads="1"/>
          </p:cNvSpPr>
          <p:nvPr/>
        </p:nvSpPr>
        <p:spPr bwMode="auto">
          <a:xfrm>
            <a:off x="34925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81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4213" y="5445125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AU" sz="4000" dirty="0"/>
          </a:p>
        </p:txBody>
      </p:sp>
      <p:sp>
        <p:nvSpPr>
          <p:cNvPr id="131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3600" dirty="0" err="1">
                <a:latin typeface="Arial" charset="0"/>
                <a:ea typeface="ＭＳ Ｐゴシック" charset="0"/>
              </a:rPr>
              <a:t>À</a:t>
            </a:r>
            <a:r>
              <a:rPr lang="en-US" sz="3600" dirty="0">
                <a:latin typeface="Arial" charset="0"/>
                <a:ea typeface="ＭＳ Ｐゴシック" charset="0"/>
              </a:rPr>
              <a:t> la fin </a:t>
            </a:r>
            <a:r>
              <a:rPr lang="en-AU" sz="3600" dirty="0">
                <a:latin typeface="Arial" charset="0"/>
                <a:ea typeface="ＭＳ Ｐゴシック" charset="0"/>
              </a:rPr>
              <a:t>de </a:t>
            </a:r>
            <a:r>
              <a:rPr lang="en-AU" sz="3600" dirty="0" err="1">
                <a:latin typeface="Arial" charset="0"/>
                <a:ea typeface="ＭＳ Ｐゴシック" charset="0"/>
              </a:rPr>
              <a:t>cette</a:t>
            </a:r>
            <a:r>
              <a:rPr lang="en-AU" sz="3600" dirty="0">
                <a:latin typeface="Arial" charset="0"/>
                <a:ea typeface="ＭＳ Ｐゴシック" charset="0"/>
              </a:rPr>
              <a:t> session </a:t>
            </a:r>
            <a:r>
              <a:rPr lang="en-AU" sz="3600" dirty="0" err="1">
                <a:latin typeface="Arial" charset="0"/>
                <a:ea typeface="ＭＳ Ｐゴシック" charset="0"/>
              </a:rPr>
              <a:t>vous</a:t>
            </a:r>
            <a:r>
              <a:rPr lang="en-AU" sz="3600" dirty="0">
                <a:latin typeface="Arial" charset="0"/>
                <a:ea typeface="ＭＳ Ｐゴシック" charset="0"/>
              </a:rPr>
              <a:t> </a:t>
            </a:r>
            <a:r>
              <a:rPr lang="en-AU" sz="3600" dirty="0" err="1">
                <a:latin typeface="Arial" charset="0"/>
                <a:ea typeface="ＭＳ Ｐゴシック" charset="0"/>
              </a:rPr>
              <a:t>vous</a:t>
            </a:r>
            <a:r>
              <a:rPr lang="en-AU" sz="3600" dirty="0">
                <a:latin typeface="Arial" charset="0"/>
                <a:ea typeface="ＭＳ Ｐゴシック" charset="0"/>
              </a:rPr>
              <a:t> </a:t>
            </a:r>
            <a:r>
              <a:rPr lang="en-AU" sz="3600" dirty="0" err="1">
                <a:latin typeface="Arial" charset="0"/>
                <a:ea typeface="ＭＳ Ｐゴシック" charset="0"/>
              </a:rPr>
              <a:t>sentirez</a:t>
            </a:r>
            <a:endParaRPr lang="en-AU" sz="2400" dirty="0">
              <a:latin typeface="Arial" charset="0"/>
              <a:ea typeface="ＭＳ Ｐゴシック" charset="0"/>
            </a:endParaRPr>
          </a:p>
          <a:p>
            <a:pPr lvl="1"/>
            <a:r>
              <a:rPr lang="fr-FR" sz="3200" dirty="0">
                <a:latin typeface="Arial" charset="0"/>
                <a:ea typeface="ＭＳ Ｐゴシック" charset="0"/>
              </a:rPr>
              <a:t>capable d’enseigner une compétence de PTC</a:t>
            </a:r>
          </a:p>
          <a:p>
            <a:pPr lvl="1"/>
            <a:r>
              <a:rPr lang="fr-FR" sz="3200" dirty="0">
                <a:latin typeface="Arial" charset="0"/>
                <a:ea typeface="ＭＳ Ｐゴシック" charset="0"/>
              </a:rPr>
              <a:t>capable de diriger un poste de technique</a:t>
            </a:r>
            <a:endParaRPr lang="en-AU" sz="32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111149"/>
            </a:gs>
            <a:gs pos="100000">
              <a:srgbClr val="1717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latin typeface="Arial" charset="0"/>
                <a:ea typeface="ＭＳ Ｐゴシック" charset="0"/>
              </a:rPr>
              <a:t>Direction d’un poste de technique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49500"/>
            <a:ext cx="7772400" cy="36703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GB" sz="4000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Quand</a:t>
            </a:r>
            <a:r>
              <a:rPr lang="en-GB" sz="4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fr-FR" sz="4000" dirty="0">
                <a:latin typeface="Arial" charset="0"/>
                <a:ea typeface="ＭＳ Ｐゴシック" charset="0"/>
              </a:rPr>
              <a:t>Petits groupes de 5 à 10</a:t>
            </a:r>
          </a:p>
          <a:p>
            <a:pPr>
              <a:lnSpc>
                <a:spcPct val="120000"/>
              </a:lnSpc>
            </a:pPr>
            <a:r>
              <a:rPr lang="fr-FR" sz="4000" dirty="0">
                <a:latin typeface="Arial" charset="0"/>
                <a:ea typeface="ＭＳ Ｐゴシック" charset="0"/>
              </a:rPr>
              <a:t>Apprentissage des techniques et discussion combinées</a:t>
            </a:r>
            <a:endParaRPr lang="en-GB" sz="4000" dirty="0">
              <a:latin typeface="Arial" charset="0"/>
              <a:ea typeface="ＭＳ Ｐゴシック" charset="0"/>
            </a:endParaRP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0"/>
            <a:ext cx="7772400" cy="1600200"/>
          </a:xfrm>
        </p:spPr>
        <p:txBody>
          <a:bodyPr/>
          <a:lstStyle/>
          <a:p>
            <a:pPr>
              <a:defRPr/>
            </a:pPr>
            <a:r>
              <a:rPr lang="en-AU" sz="4000">
                <a:latin typeface="Arial" charset="0"/>
                <a:ea typeface="ＭＳ Ｐゴシック" charset="0"/>
              </a:rPr>
              <a:t>Direction d’un poste de technique</a:t>
            </a:r>
            <a:endParaRPr lang="en-US" sz="4000"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772400" cy="47545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D</a:t>
            </a:r>
            <a:r>
              <a:rPr lang="fr-FR">
                <a:latin typeface="Arial" charset="0"/>
                <a:ea typeface="ＭＳ Ｐゴシック" charset="0"/>
              </a:rPr>
              <a:t>é</a:t>
            </a:r>
            <a:r>
              <a:rPr lang="en-US">
                <a:latin typeface="Arial" charset="0"/>
                <a:ea typeface="ＭＳ Ｐゴシック" charset="0"/>
              </a:rPr>
              <a:t>monstration par les formateurs des instructeurs</a:t>
            </a:r>
          </a:p>
        </p:txBody>
      </p:sp>
      <p:pic>
        <p:nvPicPr>
          <p:cNvPr id="4" name="Picture 2" descr="G:\Kiribati PTC 2010\Photos of Kiribati PTC 2010\P1010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08275"/>
            <a:ext cx="54895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TextBox 4"/>
          <p:cNvSpPr txBox="1">
            <a:spLocks noChangeArrowheads="1"/>
          </p:cNvSpPr>
          <p:nvPr/>
        </p:nvSpPr>
        <p:spPr bwMode="auto">
          <a:xfrm>
            <a:off x="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83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4000" dirty="0" err="1">
                <a:latin typeface="Arial" charset="0"/>
                <a:ea typeface="ＭＳ Ｐゴシック" charset="0"/>
              </a:rPr>
              <a:t>Enseigner</a:t>
            </a:r>
            <a:r>
              <a:rPr lang="en-AU" sz="4000" dirty="0">
                <a:latin typeface="Arial" charset="0"/>
                <a:ea typeface="ＭＳ Ｐゴシック" charset="0"/>
              </a:rPr>
              <a:t> </a:t>
            </a:r>
            <a:r>
              <a:rPr lang="en-AU" sz="4000" dirty="0" err="1">
                <a:latin typeface="Arial" charset="0"/>
                <a:ea typeface="ＭＳ Ｐゴシック" charset="0"/>
              </a:rPr>
              <a:t>une</a:t>
            </a:r>
            <a:r>
              <a:rPr lang="en-AU" sz="4000" dirty="0">
                <a:latin typeface="Arial" charset="0"/>
                <a:ea typeface="ＭＳ Ｐゴシック" charset="0"/>
              </a:rPr>
              <a:t> </a:t>
            </a:r>
            <a:r>
              <a:rPr lang="en-AU" sz="4000" dirty="0" err="1">
                <a:latin typeface="Arial" charset="0"/>
                <a:ea typeface="ＭＳ Ｐゴシック" charset="0"/>
              </a:rPr>
              <a:t>compétence</a:t>
            </a:r>
            <a:endParaRPr lang="en-AU" sz="4000" dirty="0">
              <a:latin typeface="Arial" charset="0"/>
              <a:ea typeface="ＭＳ Ｐゴシック" charset="0"/>
            </a:endParaRPr>
          </a:p>
        </p:txBody>
      </p:sp>
      <p:sp>
        <p:nvSpPr>
          <p:cNvPr id="13721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7488237" cy="4824412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fr-FR" dirty="0">
                <a:latin typeface="Arial" charset="0"/>
                <a:ea typeface="ＭＳ Ｐゴシック" charset="0"/>
              </a:rPr>
              <a:t>Pourquoi enseignons-nous de cette manière</a:t>
            </a:r>
            <a:r>
              <a:rPr lang="en-AU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?</a:t>
            </a:r>
          </a:p>
          <a:p>
            <a:pPr marL="0" indent="0">
              <a:buFont typeface="Times" charset="0"/>
              <a:buNone/>
              <a:defRPr/>
            </a:pPr>
            <a:endParaRPr lang="en-AU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AU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Pour </a:t>
            </a:r>
            <a:r>
              <a:rPr lang="en-AU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partir</a:t>
            </a:r>
            <a:r>
              <a:rPr lang="en-AU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du </a:t>
            </a:r>
            <a:r>
              <a:rPr lang="en-AU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niveau</a:t>
            </a:r>
            <a:r>
              <a:rPr lang="en-AU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AU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débutant</a:t>
            </a:r>
            <a:r>
              <a:rPr lang="en-AU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, et</a:t>
            </a:r>
          </a:p>
          <a:p>
            <a:pPr>
              <a:defRPr/>
            </a:pPr>
            <a:r>
              <a:rPr lang="en-AU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AU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Parvenir</a:t>
            </a:r>
            <a:r>
              <a:rPr lang="en-AU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AU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à</a:t>
            </a:r>
            <a:r>
              <a:rPr lang="en-AU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AU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celui</a:t>
            </a:r>
            <a:r>
              <a:rPr lang="en-AU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de </a:t>
            </a:r>
            <a:r>
              <a:rPr lang="en-AU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praticien</a:t>
            </a:r>
            <a:r>
              <a:rPr lang="en-AU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AU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compétent</a:t>
            </a:r>
            <a:endParaRPr lang="en-AU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AU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Et </a:t>
            </a:r>
            <a:r>
              <a:rPr lang="en-AU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à</a:t>
            </a:r>
            <a:r>
              <a:rPr lang="en-AU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AU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celui</a:t>
            </a:r>
            <a:r>
              <a:rPr lang="en-AU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de </a:t>
            </a:r>
            <a:r>
              <a:rPr lang="en-AU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clinicien</a:t>
            </a:r>
            <a:r>
              <a:rPr lang="en-AU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AU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expérimenté</a:t>
            </a:r>
            <a:r>
              <a:rPr lang="en-AU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capable </a:t>
            </a:r>
            <a:r>
              <a:rPr lang="en-AU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d'enseigner</a:t>
            </a:r>
            <a:endParaRPr lang="en-AU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0" indent="0">
              <a:buNone/>
              <a:defRPr/>
            </a:pPr>
            <a:endParaRPr lang="en-AU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19" name="TextBox 4"/>
          <p:cNvSpPr txBox="1">
            <a:spLocks noChangeArrowheads="1"/>
          </p:cNvSpPr>
          <p:nvPr/>
        </p:nvSpPr>
        <p:spPr bwMode="auto">
          <a:xfrm>
            <a:off x="-4763" y="6488113"/>
            <a:ext cx="4159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84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AU" sz="4000" dirty="0" err="1">
                <a:latin typeface="Arial" charset="0"/>
                <a:ea typeface="ＭＳ Ｐゴシック" charset="0"/>
              </a:rPr>
              <a:t>Enseigner</a:t>
            </a:r>
            <a:r>
              <a:rPr lang="en-AU" sz="4000" dirty="0">
                <a:latin typeface="Arial" charset="0"/>
                <a:ea typeface="ＭＳ Ｐゴシック" charset="0"/>
              </a:rPr>
              <a:t> </a:t>
            </a:r>
            <a:r>
              <a:rPr lang="en-AU" sz="4000" dirty="0" err="1">
                <a:latin typeface="Arial" charset="0"/>
                <a:ea typeface="ＭＳ Ｐゴシック" charset="0"/>
              </a:rPr>
              <a:t>une</a:t>
            </a:r>
            <a:r>
              <a:rPr lang="en-AU" sz="4000" dirty="0">
                <a:latin typeface="Arial" charset="0"/>
                <a:ea typeface="ＭＳ Ｐゴシック" charset="0"/>
              </a:rPr>
              <a:t> </a:t>
            </a:r>
            <a:r>
              <a:rPr lang="en-AU" sz="4000" dirty="0" err="1">
                <a:latin typeface="Arial" charset="0"/>
                <a:ea typeface="ＭＳ Ｐゴシック" charset="0"/>
              </a:rPr>
              <a:t>compétence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mr-IN" sz="4000" dirty="0">
                <a:latin typeface="Arial" charset="0"/>
                <a:ea typeface="ＭＳ Ｐゴシック" charset="0"/>
              </a:rPr>
              <a:t>–</a:t>
            </a:r>
            <a:r>
              <a:rPr lang="en-GB" sz="4000" dirty="0">
                <a:latin typeface="Arial" charset="0"/>
                <a:ea typeface="ＭＳ Ｐゴシック" charset="0"/>
              </a:rPr>
              <a:t> 3 </a:t>
            </a:r>
            <a:r>
              <a:rPr lang="en-GB" sz="4000" dirty="0" err="1">
                <a:latin typeface="Arial" charset="0"/>
                <a:ea typeface="ＭＳ Ｐゴシック" charset="0"/>
              </a:rPr>
              <a:t>étapes</a:t>
            </a:r>
            <a:endParaRPr lang="en-GB" sz="4000" dirty="0">
              <a:latin typeface="Arial" charset="0"/>
              <a:ea typeface="ＭＳ Ｐゴシック" charset="0"/>
            </a:endParaRPr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05000"/>
            <a:ext cx="8496300" cy="4572000"/>
          </a:xfrm>
        </p:spPr>
        <p:txBody>
          <a:bodyPr/>
          <a:lstStyle/>
          <a:p>
            <a:pPr marL="609600" indent="-609600"/>
            <a:r>
              <a:rPr lang="fr-FR" sz="3600" dirty="0">
                <a:latin typeface="Arial" charset="0"/>
                <a:ea typeface="ＭＳ Ｐゴシック" charset="0"/>
              </a:rPr>
              <a:t>L'instructeur fait une </a:t>
            </a:r>
            <a:r>
              <a:rPr lang="fr-FR" sz="3600" dirty="0" err="1">
                <a:latin typeface="Arial" charset="0"/>
                <a:ea typeface="ＭＳ Ｐゴシック" charset="0"/>
              </a:rPr>
              <a:t>demonstration</a:t>
            </a:r>
            <a:r>
              <a:rPr lang="fr-FR" sz="3600" dirty="0">
                <a:latin typeface="Arial" charset="0"/>
                <a:ea typeface="ＭＳ Ｐゴシック" charset="0"/>
              </a:rPr>
              <a:t> à vitesse normale</a:t>
            </a:r>
          </a:p>
          <a:p>
            <a:pPr marL="609600" indent="-609600"/>
            <a:r>
              <a:rPr lang="fr-FR" sz="3600" dirty="0">
                <a:latin typeface="Arial" charset="0"/>
                <a:ea typeface="ＭＳ Ｐゴシック" charset="0"/>
              </a:rPr>
              <a:t>L'instructeur va lentement et explique</a:t>
            </a:r>
          </a:p>
          <a:p>
            <a:pPr marL="609600" indent="-609600"/>
            <a:r>
              <a:rPr lang="fr-FR" sz="3600" dirty="0">
                <a:latin typeface="Arial" charset="0"/>
                <a:ea typeface="ＭＳ Ｐゴシック" charset="0"/>
              </a:rPr>
              <a:t>L'apprenant le fait à son tour en expliquant ce qu’il fait à un autre stagiaire. L’instructeur joue un rôle d’encadrement 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139267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85</a:t>
            </a:r>
          </a:p>
        </p:txBody>
      </p:sp>
    </p:spTree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sz="5400" dirty="0" err="1">
                <a:latin typeface="Arial" charset="0"/>
                <a:ea typeface="ＭＳ Ｐゴシック" charset="0"/>
              </a:rPr>
              <a:t>Compétence</a:t>
            </a:r>
            <a:r>
              <a:rPr lang="mr-IN" sz="5400" dirty="0">
                <a:latin typeface="Arial" charset="0"/>
                <a:ea typeface="ＭＳ Ｐゴシック" charset="0"/>
              </a:rPr>
              <a:t>–</a:t>
            </a:r>
            <a:r>
              <a:rPr lang="en-GB" sz="5400" dirty="0">
                <a:latin typeface="Arial" charset="0"/>
                <a:ea typeface="ＭＳ Ｐゴシック" charset="0"/>
              </a:rPr>
              <a:t> Planification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GB" sz="40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Instructeur</a:t>
            </a:r>
            <a:endParaRPr lang="en-GB" sz="40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lvl="1" indent="-381000"/>
            <a:r>
              <a:rPr lang="fr-FR" sz="3600" dirty="0">
                <a:latin typeface="Arial" charset="0"/>
                <a:ea typeface="ＭＳ Ｐゴシック" charset="0"/>
              </a:rPr>
              <a:t>Connaissances et compétences de l’apprenant</a:t>
            </a:r>
          </a:p>
          <a:p>
            <a:pPr lvl="1" indent="-381000"/>
            <a:r>
              <a:rPr lang="fr-FR" sz="3600" dirty="0">
                <a:latin typeface="Arial" charset="0"/>
                <a:ea typeface="ＭＳ Ｐゴシック" charset="0"/>
              </a:rPr>
              <a:t>Résultats d'apprentissage</a:t>
            </a:r>
            <a:endParaRPr lang="en-GB" sz="3600" dirty="0">
              <a:latin typeface="Arial" charset="0"/>
              <a:ea typeface="ＭＳ Ｐゴシック" charset="0"/>
            </a:endParaRPr>
          </a:p>
        </p:txBody>
      </p:sp>
      <p:sp>
        <p:nvSpPr>
          <p:cNvPr id="141315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86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charset="0"/>
                <a:ea typeface="ＭＳ Ｐゴシック" charset="0"/>
              </a:rPr>
              <a:t>Comp</a:t>
            </a:r>
            <a:r>
              <a:rPr lang="en-US" dirty="0" err="1">
                <a:latin typeface="Arial" charset="0"/>
                <a:ea typeface="ＭＳ Ｐゴシック" charset="0"/>
              </a:rPr>
              <a:t>é</a:t>
            </a:r>
            <a:r>
              <a:rPr lang="en-GB" dirty="0">
                <a:latin typeface="Arial" charset="0"/>
                <a:ea typeface="ＭＳ Ｐゴシック" charset="0"/>
              </a:rPr>
              <a:t>t</a:t>
            </a:r>
            <a:r>
              <a:rPr lang="en-US" dirty="0" err="1">
                <a:latin typeface="Arial" charset="0"/>
                <a:ea typeface="ＭＳ Ｐゴシック" charset="0"/>
              </a:rPr>
              <a:t>é</a:t>
            </a:r>
            <a:r>
              <a:rPr lang="en-GB" dirty="0" err="1">
                <a:latin typeface="Arial" charset="0"/>
                <a:ea typeface="ＭＳ Ｐゴシック" charset="0"/>
              </a:rPr>
              <a:t>nce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mr-IN" dirty="0">
                <a:latin typeface="Arial" charset="0"/>
                <a:ea typeface="ＭＳ Ｐゴシック" charset="0"/>
              </a:rPr>
              <a:t>–</a:t>
            </a:r>
            <a:r>
              <a:rPr lang="en-GB" dirty="0">
                <a:latin typeface="Arial" charset="0"/>
                <a:ea typeface="ＭＳ Ｐゴシック" charset="0"/>
              </a:rPr>
              <a:t> Planification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</a:pPr>
            <a:r>
              <a:rPr lang="en-GB" sz="40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Environnement</a:t>
            </a:r>
            <a:endParaRPr lang="en-GB" sz="40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361950" indent="-361950"/>
            <a:r>
              <a:rPr lang="fr-FR" sz="4000" dirty="0">
                <a:latin typeface="Arial" charset="0"/>
                <a:ea typeface="ＭＳ Ｐゴシック" charset="0"/>
              </a:rPr>
              <a:t>Espace, facteurs de distraction, éclairage</a:t>
            </a:r>
          </a:p>
          <a:p>
            <a:pPr marL="361950" indent="-361950"/>
            <a:r>
              <a:rPr lang="fr-FR" sz="4000" dirty="0">
                <a:latin typeface="Arial" charset="0"/>
                <a:ea typeface="ＭＳ Ｐゴシック" charset="0"/>
              </a:rPr>
              <a:t>Choisir l’équipement</a:t>
            </a:r>
          </a:p>
          <a:p>
            <a:pPr lvl="1" indent="-381000"/>
            <a:r>
              <a:rPr lang="fr-FR" sz="3600" dirty="0">
                <a:latin typeface="Arial" charset="0"/>
                <a:ea typeface="ＭＳ Ｐゴシック" charset="0"/>
              </a:rPr>
              <a:t>Utilisez ce qui est disponible localement</a:t>
            </a:r>
          </a:p>
          <a:p>
            <a:pPr lvl="1" indent="-381000"/>
            <a:r>
              <a:rPr lang="fr-FR" sz="3600" dirty="0">
                <a:latin typeface="Arial" charset="0"/>
                <a:ea typeface="ＭＳ Ｐゴシック" charset="0"/>
              </a:rPr>
              <a:t>Pas d’équipement onéreux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43363" name="TextBox 3"/>
          <p:cNvSpPr txBox="1">
            <a:spLocks noChangeArrowheads="1"/>
          </p:cNvSpPr>
          <p:nvPr/>
        </p:nvSpPr>
        <p:spPr bwMode="auto">
          <a:xfrm>
            <a:off x="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87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66138" cy="1143000"/>
          </a:xfrm>
        </p:spPr>
        <p:txBody>
          <a:bodyPr/>
          <a:lstStyle/>
          <a:p>
            <a:pPr>
              <a:defRPr/>
            </a:pPr>
            <a:r>
              <a:rPr lang="en-GB" sz="4800" dirty="0">
                <a:latin typeface="Arial" charset="0"/>
                <a:ea typeface="ＭＳ Ｐゴシック" charset="0"/>
              </a:rPr>
              <a:t>Comp</a:t>
            </a:r>
            <a:r>
              <a:rPr lang="en-US" sz="4800" dirty="0" err="1">
                <a:latin typeface="Arial" charset="0"/>
                <a:ea typeface="ＭＳ Ｐゴシック" charset="0"/>
              </a:rPr>
              <a:t>é</a:t>
            </a:r>
            <a:r>
              <a:rPr lang="en-GB" sz="4800" dirty="0">
                <a:latin typeface="Arial" charset="0"/>
                <a:ea typeface="ＭＳ Ｐゴシック" charset="0"/>
              </a:rPr>
              <a:t>t</a:t>
            </a:r>
            <a:r>
              <a:rPr lang="en-US" sz="4800" dirty="0" err="1">
                <a:latin typeface="Arial" charset="0"/>
                <a:ea typeface="ＭＳ Ｐゴシック" charset="0"/>
              </a:rPr>
              <a:t>é</a:t>
            </a:r>
            <a:r>
              <a:rPr lang="en-GB" sz="4800" dirty="0" err="1">
                <a:latin typeface="Arial" charset="0"/>
                <a:ea typeface="ＭＳ Ｐゴシック" charset="0"/>
              </a:rPr>
              <a:t>nce</a:t>
            </a:r>
            <a:r>
              <a:rPr lang="en-GB" sz="4800" dirty="0">
                <a:latin typeface="Arial" charset="0"/>
                <a:ea typeface="ＭＳ Ｐゴシック" charset="0"/>
              </a:rPr>
              <a:t> - Prestation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412875"/>
            <a:ext cx="8548688" cy="5140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400" dirty="0">
                <a:latin typeface="Arial" charset="0"/>
                <a:ea typeface="ＭＳ Ｐゴシック" charset="0"/>
              </a:rPr>
              <a:t>D</a:t>
            </a:r>
            <a:r>
              <a:rPr lang="en-US" sz="3400" dirty="0" err="1">
                <a:latin typeface="Arial" charset="0"/>
                <a:ea typeface="ＭＳ Ｐゴシック" charset="0"/>
              </a:rPr>
              <a:t>é</a:t>
            </a:r>
            <a:r>
              <a:rPr lang="en-GB" sz="3400" dirty="0">
                <a:latin typeface="Arial" charset="0"/>
                <a:ea typeface="ＭＳ Ｐゴシック" charset="0"/>
              </a:rPr>
              <a:t>but</a:t>
            </a:r>
          </a:p>
          <a:p>
            <a:pPr lvl="1" indent="-381000">
              <a:lnSpc>
                <a:spcPct val="90000"/>
              </a:lnSpc>
            </a:pPr>
            <a:r>
              <a:rPr lang="en-GB" sz="3400" dirty="0" err="1">
                <a:latin typeface="Arial" charset="0"/>
                <a:ea typeface="ＭＳ Ｐゴシック" charset="0"/>
              </a:rPr>
              <a:t>Objectifs</a:t>
            </a:r>
            <a:r>
              <a:rPr lang="en-GB" sz="3400" dirty="0">
                <a:latin typeface="Arial" charset="0"/>
                <a:ea typeface="ＭＳ Ｐゴシック" charset="0"/>
              </a:rPr>
              <a:t> et </a:t>
            </a:r>
            <a:r>
              <a:rPr lang="en-GB" sz="3400" dirty="0" err="1">
                <a:latin typeface="Arial" charset="0"/>
                <a:ea typeface="ＭＳ Ｐゴシック" charset="0"/>
              </a:rPr>
              <a:t>contexte</a:t>
            </a:r>
            <a:r>
              <a:rPr lang="en-GB" sz="3400" dirty="0">
                <a:latin typeface="Arial" charset="0"/>
                <a:ea typeface="ＭＳ Ｐゴシック" charset="0"/>
              </a:rPr>
              <a:t> </a:t>
            </a:r>
            <a:r>
              <a:rPr lang="en-GB" sz="3400" dirty="0" err="1">
                <a:latin typeface="Arial" charset="0"/>
                <a:ea typeface="ＭＳ Ｐゴシック" charset="0"/>
              </a:rPr>
              <a:t>clairs</a:t>
            </a:r>
            <a:endParaRPr lang="en-GB" sz="34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3400" dirty="0">
                <a:latin typeface="Arial" charset="0"/>
                <a:ea typeface="ＭＳ Ｐゴシック" charset="0"/>
              </a:rPr>
              <a:t>Milieu</a:t>
            </a:r>
          </a:p>
          <a:p>
            <a:pPr lvl="1" indent="-381000">
              <a:lnSpc>
                <a:spcPct val="90000"/>
              </a:lnSpc>
            </a:pPr>
            <a:r>
              <a:rPr lang="en-GB" sz="3400" dirty="0" err="1">
                <a:latin typeface="Arial" charset="0"/>
                <a:ea typeface="ＭＳ Ｐゴシック" charset="0"/>
              </a:rPr>
              <a:t>Décrire</a:t>
            </a:r>
            <a:r>
              <a:rPr lang="en-GB" sz="3400" dirty="0">
                <a:latin typeface="Arial" charset="0"/>
                <a:ea typeface="ＭＳ Ｐゴシック" charset="0"/>
              </a:rPr>
              <a:t> </a:t>
            </a:r>
            <a:r>
              <a:rPr lang="en-GB" sz="3400" dirty="0" err="1">
                <a:latin typeface="Arial" charset="0"/>
                <a:ea typeface="ＭＳ Ｐゴシック" charset="0"/>
              </a:rPr>
              <a:t>l’utilisation</a:t>
            </a:r>
            <a:r>
              <a:rPr lang="en-GB" sz="3400" dirty="0">
                <a:latin typeface="Arial" charset="0"/>
                <a:ea typeface="ＭＳ Ｐゴシック" charset="0"/>
              </a:rPr>
              <a:t> de </a:t>
            </a:r>
            <a:r>
              <a:rPr lang="en-GB" sz="3400" dirty="0" err="1">
                <a:latin typeface="Arial" charset="0"/>
                <a:ea typeface="ＭＳ Ｐゴシック" charset="0"/>
              </a:rPr>
              <a:t>l’équipement</a:t>
            </a:r>
            <a:r>
              <a:rPr lang="en-GB" sz="3400" dirty="0">
                <a:latin typeface="Arial" charset="0"/>
                <a:ea typeface="ＭＳ Ｐゴシック" charset="0"/>
              </a:rPr>
              <a:t> </a:t>
            </a:r>
            <a:r>
              <a:rPr lang="en-GB" sz="3400" dirty="0" err="1">
                <a:latin typeface="Arial" charset="0"/>
                <a:ea typeface="ＭＳ Ｐゴシック" charset="0"/>
              </a:rPr>
              <a:t>ou</a:t>
            </a:r>
            <a:r>
              <a:rPr lang="en-GB" sz="3400" dirty="0">
                <a:latin typeface="Arial" charset="0"/>
                <a:ea typeface="ＭＳ Ｐゴシック" charset="0"/>
              </a:rPr>
              <a:t> la technique</a:t>
            </a:r>
          </a:p>
          <a:p>
            <a:pPr lvl="1" indent="-381000">
              <a:lnSpc>
                <a:spcPct val="90000"/>
              </a:lnSpc>
            </a:pPr>
            <a:r>
              <a:rPr lang="en-GB" sz="3400" dirty="0">
                <a:latin typeface="Arial" charset="0"/>
                <a:ea typeface="ＭＳ Ｐゴシック" charset="0"/>
              </a:rPr>
              <a:t>3 </a:t>
            </a:r>
            <a:r>
              <a:rPr lang="en-US" sz="3400" dirty="0" err="1">
                <a:latin typeface="Arial" charset="0"/>
                <a:ea typeface="ＭＳ Ｐゴシック" charset="0"/>
              </a:rPr>
              <a:t>é</a:t>
            </a:r>
            <a:r>
              <a:rPr lang="en-GB" sz="3400" dirty="0">
                <a:latin typeface="Arial" charset="0"/>
                <a:ea typeface="ＭＳ Ｐゴシック" charset="0"/>
              </a:rPr>
              <a:t>tapes</a:t>
            </a:r>
          </a:p>
          <a:p>
            <a:pPr lvl="1" indent="-381000">
              <a:lnSpc>
                <a:spcPct val="90000"/>
              </a:lnSpc>
            </a:pPr>
            <a:r>
              <a:rPr lang="en-GB" sz="3400" dirty="0" err="1">
                <a:latin typeface="Arial" charset="0"/>
                <a:ea typeface="ＭＳ Ｐゴシック" charset="0"/>
              </a:rPr>
              <a:t>I’interaction</a:t>
            </a:r>
            <a:r>
              <a:rPr lang="en-GB" sz="3400" dirty="0">
                <a:latin typeface="Arial" charset="0"/>
                <a:ea typeface="ＭＳ Ｐゴシック" charset="0"/>
              </a:rPr>
              <a:t> avec </a:t>
            </a:r>
            <a:r>
              <a:rPr lang="en-GB" sz="3400" dirty="0" err="1">
                <a:latin typeface="Arial" charset="0"/>
                <a:ea typeface="ＭＳ Ｐゴシック" charset="0"/>
              </a:rPr>
              <a:t>l’ensemble</a:t>
            </a:r>
            <a:r>
              <a:rPr lang="en-GB" sz="3400" dirty="0">
                <a:latin typeface="Arial" charset="0"/>
                <a:ea typeface="ＭＳ Ｐゴシック" charset="0"/>
              </a:rPr>
              <a:t> du </a:t>
            </a:r>
            <a:r>
              <a:rPr lang="en-GB" sz="3400" dirty="0" err="1">
                <a:latin typeface="Arial" charset="0"/>
                <a:ea typeface="ＭＳ Ｐゴシック" charset="0"/>
              </a:rPr>
              <a:t>groupe</a:t>
            </a:r>
            <a:endParaRPr lang="en-GB" sz="34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3400" dirty="0">
                <a:latin typeface="Arial" charset="0"/>
                <a:ea typeface="ＭＳ Ｐゴシック" charset="0"/>
              </a:rPr>
              <a:t>Fin</a:t>
            </a:r>
          </a:p>
          <a:p>
            <a:pPr lvl="1" indent="-381000">
              <a:lnSpc>
                <a:spcPct val="90000"/>
              </a:lnSpc>
            </a:pPr>
            <a:r>
              <a:rPr lang="en-GB" sz="3400" dirty="0">
                <a:latin typeface="Arial" charset="0"/>
                <a:ea typeface="ＭＳ Ｐゴシック" charset="0"/>
              </a:rPr>
              <a:t>Questions et r</a:t>
            </a:r>
            <a:r>
              <a:rPr lang="en-US" sz="3400" dirty="0" err="1">
                <a:latin typeface="Arial" charset="0"/>
                <a:ea typeface="ＭＳ Ｐゴシック" charset="0"/>
              </a:rPr>
              <a:t>é</a:t>
            </a:r>
            <a:r>
              <a:rPr lang="en-GB" sz="3400" dirty="0">
                <a:latin typeface="Arial" charset="0"/>
                <a:ea typeface="ＭＳ Ｐゴシック" charset="0"/>
              </a:rPr>
              <a:t>sum</a:t>
            </a:r>
            <a:r>
              <a:rPr lang="en-US" sz="3400" dirty="0" err="1">
                <a:latin typeface="Arial" charset="0"/>
                <a:ea typeface="ＭＳ Ｐゴシック" charset="0"/>
              </a:rPr>
              <a:t>é</a:t>
            </a:r>
            <a:endParaRPr lang="en-GB" sz="3400" dirty="0">
              <a:latin typeface="Arial" charset="0"/>
              <a:ea typeface="ＭＳ Ｐゴシック" charset="0"/>
            </a:endParaRPr>
          </a:p>
        </p:txBody>
      </p:sp>
      <p:sp>
        <p:nvSpPr>
          <p:cNvPr id="145411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88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en-GB" sz="22900">
                <a:latin typeface="Times New Roman" charset="0"/>
                <a:ea typeface="ＭＳ Ｐゴシック" charset="0"/>
              </a:rPr>
              <a:t>?</a:t>
            </a:r>
          </a:p>
        </p:txBody>
      </p:sp>
      <p:sp>
        <p:nvSpPr>
          <p:cNvPr id="147458" name="Rectangle 3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89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296988"/>
          </a:xfrm>
        </p:spPr>
        <p:txBody>
          <a:bodyPr/>
          <a:lstStyle/>
          <a:p>
            <a:pPr>
              <a:defRPr/>
            </a:pPr>
            <a:r>
              <a:rPr lang="en-GB" sz="5400" dirty="0" err="1">
                <a:latin typeface="Arial" charset="0"/>
                <a:ea typeface="ＭＳ Ｐゴシック" charset="0"/>
              </a:rPr>
              <a:t>Apprenants</a:t>
            </a:r>
            <a:r>
              <a:rPr lang="en-GB" sz="5400" dirty="0">
                <a:latin typeface="Arial" charset="0"/>
                <a:ea typeface="ＭＳ Ｐゴシック" charset="0"/>
              </a:rPr>
              <a:t> </a:t>
            </a:r>
            <a:r>
              <a:rPr lang="en-GB" sz="5400" dirty="0" err="1">
                <a:latin typeface="Arial" charset="0"/>
                <a:ea typeface="ＭＳ Ｐゴシック" charset="0"/>
              </a:rPr>
              <a:t>adultes</a:t>
            </a:r>
            <a:endParaRPr lang="en-GB" sz="5400" dirty="0">
              <a:latin typeface="Arial" charset="0"/>
              <a:ea typeface="ＭＳ Ｐゴシック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680450" cy="436086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Times" charset="0"/>
              <a:buNone/>
            </a:pPr>
            <a:r>
              <a:rPr lang="en-GB" sz="4000" dirty="0">
                <a:latin typeface="Arial" charset="0"/>
                <a:ea typeface="ＭＳ Ｐゴシック" charset="0"/>
              </a:rPr>
              <a:t>Les </a:t>
            </a:r>
            <a:r>
              <a:rPr lang="en-GB" sz="4000" dirty="0" err="1">
                <a:latin typeface="Arial" charset="0"/>
                <a:ea typeface="ＭＳ Ｐゴシック" charset="0"/>
              </a:rPr>
              <a:t>adultes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apprennent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mieux</a:t>
            </a:r>
            <a:r>
              <a:rPr lang="en-GB" sz="4000" dirty="0">
                <a:latin typeface="Arial" charset="0"/>
                <a:ea typeface="ＭＳ Ｐゴシック" charset="0"/>
              </a:rPr>
              <a:t> </a:t>
            </a:r>
            <a:r>
              <a:rPr lang="en-GB" sz="4000" dirty="0" err="1">
                <a:latin typeface="Arial" charset="0"/>
                <a:ea typeface="ＭＳ Ｐゴシック" charset="0"/>
              </a:rPr>
              <a:t>quand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GB" sz="3200" dirty="0" err="1">
                <a:latin typeface="Arial" charset="0"/>
                <a:ea typeface="ＭＳ Ｐゴシック" charset="0"/>
              </a:rPr>
              <a:t>Ils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  <a:r>
              <a:rPr lang="en-GB" sz="3200" dirty="0" err="1">
                <a:latin typeface="Arial" charset="0"/>
                <a:ea typeface="ＭＳ Ｐゴシック" charset="0"/>
              </a:rPr>
              <a:t>sont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  <a:r>
              <a:rPr lang="fr-FR" sz="3200" dirty="0">
                <a:latin typeface="Arial" charset="0"/>
                <a:ea typeface="ＭＳ Ｐゴシック" charset="0"/>
              </a:rPr>
              <a:t>motivés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GB" sz="3200" dirty="0" err="1">
                <a:latin typeface="Arial" charset="0"/>
                <a:ea typeface="ＭＳ Ｐゴシック" charset="0"/>
              </a:rPr>
              <a:t>L’information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  <a:r>
              <a:rPr lang="en-GB" sz="3200" dirty="0" err="1">
                <a:latin typeface="Arial" charset="0"/>
                <a:ea typeface="ＭＳ Ｐゴシック" charset="0"/>
              </a:rPr>
              <a:t>est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  <a:r>
              <a:rPr lang="en-GB" sz="3200" dirty="0" err="1">
                <a:latin typeface="Arial" charset="0"/>
                <a:ea typeface="ＭＳ Ｐゴシック" charset="0"/>
              </a:rPr>
              <a:t>pertinente</a:t>
            </a:r>
            <a:r>
              <a:rPr lang="en-GB" sz="3200" dirty="0">
                <a:latin typeface="Arial" charset="0"/>
                <a:ea typeface="ＭＳ Ｐゴシック" charset="0"/>
              </a:rPr>
              <a:t> pour </a:t>
            </a:r>
            <a:r>
              <a:rPr lang="en-GB" sz="3200" dirty="0" err="1">
                <a:latin typeface="Arial" charset="0"/>
                <a:ea typeface="ＭＳ Ｐゴシック" charset="0"/>
              </a:rPr>
              <a:t>l’apprenant</a:t>
            </a:r>
            <a:endParaRPr lang="en-GB" sz="32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fr-FR" sz="3200" dirty="0">
                <a:latin typeface="Arial" charset="0"/>
                <a:ea typeface="ＭＳ Ｐゴシック" charset="0"/>
              </a:rPr>
              <a:t>L’apprenant </a:t>
            </a:r>
            <a:r>
              <a:rPr lang="en-GB" sz="3200" dirty="0" err="1">
                <a:latin typeface="Arial" charset="0"/>
                <a:ea typeface="ＭＳ Ｐゴシック" charset="0"/>
              </a:rPr>
              <a:t>participe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  <a:r>
              <a:rPr lang="en-GB" sz="3200" dirty="0" err="1">
                <a:latin typeface="Arial" charset="0"/>
                <a:ea typeface="ＭＳ Ｐゴシック" charset="0"/>
              </a:rPr>
              <a:t>activement</a:t>
            </a:r>
            <a:endParaRPr lang="en-GB" sz="32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fr-FR" sz="3200" dirty="0">
                <a:latin typeface="Arial" charset="0"/>
                <a:ea typeface="ＭＳ Ｐゴシック" charset="0"/>
              </a:rPr>
              <a:t>Les objectifs sont définis</a:t>
            </a:r>
          </a:p>
          <a:p>
            <a:pPr lvl="1">
              <a:lnSpc>
                <a:spcPct val="90000"/>
              </a:lnSpc>
            </a:pPr>
            <a:r>
              <a:rPr lang="en-GB" sz="3200" dirty="0">
                <a:latin typeface="Arial" charset="0"/>
                <a:ea typeface="ＭＳ Ｐゴシック" charset="0"/>
              </a:rPr>
              <a:t>Le feedback </a:t>
            </a:r>
            <a:r>
              <a:rPr lang="en-GB" sz="3200" dirty="0" err="1">
                <a:latin typeface="Arial" charset="0"/>
                <a:ea typeface="ＭＳ Ｐゴシック" charset="0"/>
              </a:rPr>
              <a:t>est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  <a:r>
              <a:rPr lang="en-GB" sz="3200" dirty="0" err="1">
                <a:latin typeface="Arial" charset="0"/>
                <a:ea typeface="ＭＳ Ｐゴシック" charset="0"/>
              </a:rPr>
              <a:t>positif</a:t>
            </a:r>
            <a:endParaRPr lang="en-GB" sz="3200" dirty="0">
              <a:latin typeface="Arial" charset="0"/>
              <a:ea typeface="ＭＳ Ｐゴシック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647382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9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D0002"/>
            </a:gs>
            <a:gs pos="100000">
              <a:srgbClr val="8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800" dirty="0">
                <a:latin typeface="Arial" charset="0"/>
                <a:ea typeface="ＭＳ Ｐゴシック" charset="0"/>
              </a:rPr>
              <a:t> Comp</a:t>
            </a:r>
            <a:r>
              <a:rPr lang="en-US" sz="4800" dirty="0" err="1">
                <a:latin typeface="Arial" charset="0"/>
                <a:ea typeface="ＭＳ Ｐゴシック" charset="0"/>
              </a:rPr>
              <a:t>é</a:t>
            </a:r>
            <a:r>
              <a:rPr lang="en-GB" sz="4800" dirty="0">
                <a:latin typeface="Arial" charset="0"/>
                <a:ea typeface="ＭＳ Ｐゴシック" charset="0"/>
              </a:rPr>
              <a:t>t</a:t>
            </a:r>
            <a:r>
              <a:rPr lang="en-US" sz="4800" dirty="0" err="1">
                <a:latin typeface="Arial" charset="0"/>
                <a:ea typeface="ＭＳ Ｐゴシック" charset="0"/>
              </a:rPr>
              <a:t>é</a:t>
            </a:r>
            <a:r>
              <a:rPr lang="en-GB" sz="4800" dirty="0" err="1">
                <a:latin typeface="Arial" charset="0"/>
                <a:ea typeface="ＭＳ Ｐゴシック" charset="0"/>
              </a:rPr>
              <a:t>nce</a:t>
            </a:r>
            <a:r>
              <a:rPr lang="en-GB" sz="4800" dirty="0">
                <a:latin typeface="Arial" charset="0"/>
                <a:ea typeface="ＭＳ Ｐゴシック" charset="0"/>
              </a:rPr>
              <a:t> - R</a:t>
            </a:r>
            <a:r>
              <a:rPr lang="en-US" sz="4800" dirty="0" err="1">
                <a:latin typeface="Arial" charset="0"/>
                <a:ea typeface="ＭＳ Ｐゴシック" charset="0"/>
              </a:rPr>
              <a:t>é</a:t>
            </a:r>
            <a:r>
              <a:rPr lang="en-GB" sz="4800" dirty="0">
                <a:latin typeface="Arial" charset="0"/>
                <a:ea typeface="ＭＳ Ｐゴシック" charset="0"/>
              </a:rPr>
              <a:t>sum</a:t>
            </a:r>
            <a:r>
              <a:rPr lang="en-US" sz="4800" dirty="0" err="1">
                <a:latin typeface="Arial" charset="0"/>
                <a:ea typeface="ＭＳ Ｐゴシック" charset="0"/>
              </a:rPr>
              <a:t>é</a:t>
            </a:r>
            <a:r>
              <a:rPr lang="en-GB" sz="4800" dirty="0">
                <a:latin typeface="Arial" charset="0"/>
                <a:ea typeface="ＭＳ Ｐゴシック" charset="0"/>
              </a:rPr>
              <a:t> </a:t>
            </a:r>
            <a:br>
              <a:rPr lang="en-GB" sz="4800" dirty="0">
                <a:solidFill>
                  <a:srgbClr val="FFFF99"/>
                </a:solidFill>
                <a:latin typeface="Arial" charset="0"/>
                <a:ea typeface="ＭＳ Ｐゴシック" charset="0"/>
              </a:rPr>
            </a:b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GB" sz="4000" dirty="0" err="1">
                <a:latin typeface="Arial" charset="0"/>
                <a:ea typeface="ＭＳ Ｐゴシック" charset="0"/>
              </a:rPr>
              <a:t>Planification</a:t>
            </a:r>
            <a:endParaRPr lang="en-GB" sz="4000" dirty="0">
              <a:latin typeface="Arial" charset="0"/>
              <a:ea typeface="ＭＳ Ｐゴシック" charset="0"/>
            </a:endParaRPr>
          </a:p>
          <a:p>
            <a:r>
              <a:rPr lang="en-GB" sz="4000" dirty="0">
                <a:latin typeface="Arial" charset="0"/>
                <a:ea typeface="ＭＳ Ｐゴシック" charset="0"/>
              </a:rPr>
              <a:t>Prestation</a:t>
            </a:r>
          </a:p>
          <a:p>
            <a:pPr lvl="1" indent="-381000"/>
            <a:r>
              <a:rPr lang="en-GB" sz="3600" dirty="0">
                <a:latin typeface="Arial" charset="0"/>
                <a:ea typeface="ＭＳ Ｐゴシック" charset="0"/>
              </a:rPr>
              <a:t>3 </a:t>
            </a:r>
            <a:r>
              <a:rPr lang="en-US" sz="3600" dirty="0" err="1">
                <a:latin typeface="Arial" charset="0"/>
                <a:ea typeface="ＭＳ Ｐゴシック" charset="0"/>
              </a:rPr>
              <a:t>é</a:t>
            </a:r>
            <a:r>
              <a:rPr lang="en-GB" sz="3600" dirty="0">
                <a:latin typeface="Arial" charset="0"/>
                <a:ea typeface="ＭＳ Ｐゴシック" charset="0"/>
              </a:rPr>
              <a:t>tapes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90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rgbClr val="8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811213"/>
          </a:xfrm>
        </p:spPr>
        <p:txBody>
          <a:bodyPr/>
          <a:lstStyle/>
          <a:p>
            <a:pPr>
              <a:defRPr/>
            </a:pPr>
            <a:r>
              <a:rPr lang="en-US" altLang="en-US" sz="4000" dirty="0">
                <a:cs typeface="+mj-cs"/>
              </a:rPr>
              <a:t>Session pratique - </a:t>
            </a:r>
            <a:r>
              <a:rPr lang="en-GB" altLang="en-US" sz="4000" dirty="0" err="1">
                <a:cs typeface="+mj-cs"/>
              </a:rPr>
              <a:t>Compétence</a:t>
            </a:r>
            <a:br>
              <a:rPr lang="en-GB" dirty="0">
                <a:cs typeface="+mj-cs"/>
              </a:rPr>
            </a:br>
            <a:endParaRPr lang="en-US" altLang="en-US" dirty="0">
              <a:cs typeface="+mj-cs"/>
            </a:endParaRPr>
          </a:p>
        </p:txBody>
      </p:sp>
      <p:sp>
        <p:nvSpPr>
          <p:cNvPr id="15155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424862" cy="4780880"/>
          </a:xfrm>
        </p:spPr>
        <p:txBody>
          <a:bodyPr/>
          <a:lstStyle/>
          <a:p>
            <a:r>
              <a:rPr lang="fr-FR" sz="2900" dirty="0">
                <a:latin typeface="Arial" charset="0"/>
                <a:ea typeface="ＭＳ Ｐゴシック" charset="0"/>
              </a:rPr>
              <a:t>Utiliser une compétence </a:t>
            </a:r>
            <a:r>
              <a:rPr lang="fr-FR" sz="2900" i="1" dirty="0">
                <a:latin typeface="Arial" charset="0"/>
                <a:ea typeface="ＭＳ Ｐゴシック" charset="0"/>
              </a:rPr>
              <a:t>courte</a:t>
            </a:r>
            <a:r>
              <a:rPr lang="fr-FR" sz="2900" dirty="0">
                <a:latin typeface="Arial" charset="0"/>
                <a:ea typeface="ＭＳ Ｐゴシック" charset="0"/>
              </a:rPr>
              <a:t> de PTC ou une autre source</a:t>
            </a:r>
          </a:p>
          <a:p>
            <a:r>
              <a:rPr lang="fr-FR" sz="2900" dirty="0">
                <a:latin typeface="Arial" charset="0"/>
                <a:ea typeface="ＭＳ Ｐゴシック" charset="0"/>
              </a:rPr>
              <a:t>La structure est plus importante que le contenu</a:t>
            </a:r>
          </a:p>
          <a:p>
            <a:r>
              <a:rPr lang="en-GB" sz="2900" dirty="0">
                <a:latin typeface="Arial" charset="0"/>
                <a:ea typeface="ＭＳ Ｐゴシック" charset="0"/>
              </a:rPr>
              <a:t>Utiliser Planification, Prestation, Feedback</a:t>
            </a:r>
            <a:endParaRPr lang="fr-FR" sz="2900" dirty="0">
              <a:latin typeface="Arial" charset="0"/>
              <a:ea typeface="ＭＳ Ｐゴシック" charset="0"/>
            </a:endParaRPr>
          </a:p>
          <a:p>
            <a:r>
              <a:rPr lang="en-GB" sz="2900" dirty="0">
                <a:latin typeface="Arial" charset="0"/>
                <a:ea typeface="ＭＳ Ｐゴシック" charset="0"/>
              </a:rPr>
              <a:t>M</a:t>
            </a:r>
            <a:r>
              <a:rPr lang="fr-FR" sz="2800" dirty="0" err="1">
                <a:latin typeface="Arial" charset="0"/>
                <a:ea typeface="ＭＳ Ｐゴシック" charset="0"/>
              </a:rPr>
              <a:t>è</a:t>
            </a:r>
            <a:r>
              <a:rPr lang="en-GB" sz="2900" dirty="0" err="1">
                <a:latin typeface="Arial" charset="0"/>
                <a:ea typeface="ＭＳ Ｐゴシック" charset="0"/>
              </a:rPr>
              <a:t>thodes</a:t>
            </a:r>
            <a:r>
              <a:rPr lang="en-GB" sz="2900" dirty="0">
                <a:latin typeface="Arial" charset="0"/>
                <a:ea typeface="ＭＳ Ｐゴシック" charset="0"/>
              </a:rPr>
              <a:t> </a:t>
            </a:r>
            <a:r>
              <a:rPr lang="en-GB" sz="2900" dirty="0" err="1">
                <a:latin typeface="Arial" charset="0"/>
                <a:ea typeface="ＭＳ Ｐゴシック" charset="0"/>
              </a:rPr>
              <a:t>d’enseignement</a:t>
            </a:r>
            <a:r>
              <a:rPr lang="en-GB" sz="2900" dirty="0">
                <a:latin typeface="Arial" charset="0"/>
                <a:ea typeface="ＭＳ Ｐゴシック" charset="0"/>
              </a:rPr>
              <a:t> </a:t>
            </a:r>
            <a:r>
              <a:rPr lang="en-GB" sz="2900" dirty="0" err="1">
                <a:latin typeface="Arial" charset="0"/>
                <a:ea typeface="ＭＳ Ｐゴシック" charset="0"/>
              </a:rPr>
              <a:t>en</a:t>
            </a:r>
            <a:r>
              <a:rPr lang="en-GB" sz="2900" dirty="0">
                <a:latin typeface="Arial" charset="0"/>
                <a:ea typeface="ＭＳ Ｐゴシック" charset="0"/>
              </a:rPr>
              <a:t> 3 </a:t>
            </a:r>
            <a:r>
              <a:rPr lang="fr-FR" sz="2900" dirty="0" err="1">
                <a:latin typeface="Arial" charset="0"/>
                <a:ea typeface="ＭＳ Ｐゴシック" charset="0"/>
              </a:rPr>
              <a:t>é</a:t>
            </a:r>
            <a:r>
              <a:rPr lang="en-GB" sz="2900" dirty="0">
                <a:latin typeface="Arial" charset="0"/>
                <a:ea typeface="ＭＳ Ｐゴシック" charset="0"/>
              </a:rPr>
              <a:t>tapes</a:t>
            </a:r>
          </a:p>
          <a:p>
            <a:r>
              <a:rPr lang="fr-FR" sz="2900" dirty="0">
                <a:latin typeface="Arial" charset="0"/>
                <a:ea typeface="ＭＳ Ｐゴシック" charset="0"/>
              </a:rPr>
              <a:t>La manière d’enseigner est plus importante que ce que vous enseignez</a:t>
            </a:r>
          </a:p>
          <a:p>
            <a:endParaRPr lang="fr-FR" sz="2900" dirty="0">
              <a:latin typeface="Arial" charset="0"/>
              <a:ea typeface="ＭＳ Ｐゴシック" charset="0"/>
            </a:endParaRPr>
          </a:p>
          <a:p>
            <a:r>
              <a:rPr lang="fr-FR" sz="2900" dirty="0">
                <a:latin typeface="Arial" charset="0"/>
                <a:ea typeface="ＭＳ Ｐゴシック" charset="0"/>
              </a:rPr>
              <a:t>Cinq minutes puis cinq minutes de </a:t>
            </a:r>
            <a:r>
              <a:rPr lang="en-GB" sz="2900" dirty="0">
                <a:latin typeface="Arial" charset="0"/>
                <a:ea typeface="ＭＳ Ｐゴシック" charset="0"/>
              </a:rPr>
              <a:t>feedback</a:t>
            </a:r>
            <a:endParaRPr lang="en-US" sz="2900" dirty="0">
              <a:latin typeface="Arial" charset="0"/>
              <a:ea typeface="ＭＳ Ｐゴシック" charset="0"/>
            </a:endParaRPr>
          </a:p>
        </p:txBody>
      </p:sp>
      <p:sp>
        <p:nvSpPr>
          <p:cNvPr id="151556" name="TextBox 3"/>
          <p:cNvSpPr txBox="1">
            <a:spLocks noChangeArrowheads="1"/>
          </p:cNvSpPr>
          <p:nvPr/>
        </p:nvSpPr>
        <p:spPr bwMode="auto">
          <a:xfrm>
            <a:off x="0" y="64992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91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4000">
                <a:latin typeface="Arial" charset="0"/>
                <a:ea typeface="ＭＳ Ｐゴシック" charset="0"/>
              </a:rPr>
              <a:t>Enseigner à l’aide de scénarios</a:t>
            </a:r>
            <a:endParaRPr lang="en-AU" sz="4000">
              <a:latin typeface="Arial" charset="0"/>
              <a:ea typeface="ＭＳ Ｐゴシック" charset="0"/>
            </a:endParaRPr>
          </a:p>
        </p:txBody>
      </p:sp>
      <p:sp>
        <p:nvSpPr>
          <p:cNvPr id="153602" name="TextBox 4"/>
          <p:cNvSpPr txBox="1">
            <a:spLocks noChangeArrowheads="1"/>
          </p:cNvSpPr>
          <p:nvPr/>
        </p:nvSpPr>
        <p:spPr bwMode="auto">
          <a:xfrm>
            <a:off x="34925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92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4213" y="5445125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AU" sz="4000" dirty="0"/>
          </a:p>
        </p:txBody>
      </p:sp>
      <p:pic>
        <p:nvPicPr>
          <p:cNvPr id="153604" name="Picture 2" descr="G:\PTC - Fiji, Burma, Solomon Is. 2009 -\photos of Burma PTC and Fiji meeting, March 2009\P100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6192837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5400" dirty="0">
                <a:latin typeface="Arial" charset="0"/>
                <a:ea typeface="ＭＳ Ｐゴシック" charset="0"/>
              </a:rPr>
              <a:t>Scénarios</a:t>
            </a:r>
            <a:endParaRPr lang="en-AU" sz="5400" dirty="0">
              <a:latin typeface="Arial" charset="0"/>
              <a:ea typeface="ＭＳ Ｐゴシック" charset="0"/>
            </a:endParaRPr>
          </a:p>
        </p:txBody>
      </p:sp>
      <p:sp>
        <p:nvSpPr>
          <p:cNvPr id="155650" name="TextBox 4"/>
          <p:cNvSpPr txBox="1">
            <a:spLocks noChangeArrowheads="1"/>
          </p:cNvSpPr>
          <p:nvPr/>
        </p:nvSpPr>
        <p:spPr bwMode="auto">
          <a:xfrm>
            <a:off x="34925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93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4213" y="5445125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AU" sz="4000" dirty="0"/>
          </a:p>
        </p:txBody>
      </p:sp>
      <p:sp>
        <p:nvSpPr>
          <p:cNvPr id="1556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3600" dirty="0" err="1">
                <a:latin typeface="Arial" charset="0"/>
                <a:ea typeface="ＭＳ Ｐゴシック" charset="0"/>
              </a:rPr>
              <a:t>À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la fin de </a:t>
            </a:r>
            <a:r>
              <a:rPr lang="en-US" sz="36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cette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séance </a:t>
            </a:r>
            <a:r>
              <a:rPr lang="en-US" sz="36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vous</a:t>
            </a:r>
            <a:r>
              <a:rPr lang="en-US" sz="3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aurez</a:t>
            </a:r>
            <a:endParaRPr lang="en-US" sz="36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0" indent="0">
              <a:buFont typeface="Times" charset="0"/>
              <a:buNone/>
            </a:pPr>
            <a:endParaRPr lang="en-AU" sz="2400" dirty="0">
              <a:latin typeface="Arial" charset="0"/>
              <a:ea typeface="ＭＳ Ｐゴシック" charset="0"/>
            </a:endParaRPr>
          </a:p>
          <a:p>
            <a:pPr lvl="1" indent="-381000"/>
            <a:r>
              <a:rPr lang="fr-FR" sz="3600" dirty="0">
                <a:latin typeface="Arial" charset="0"/>
                <a:ea typeface="ＭＳ Ｐゴシック" charset="0"/>
              </a:rPr>
              <a:t>l’assurance nécessaire pour planifier et diriger un scénario</a:t>
            </a:r>
            <a:endParaRPr lang="en-AU" sz="36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4145E"/>
            </a:gs>
            <a:gs pos="100000">
              <a:srgbClr val="0100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7200">
                <a:latin typeface="Arial" charset="0"/>
                <a:ea typeface="ＭＳ Ｐゴシック" charset="0"/>
              </a:rPr>
              <a:t>Sc</a:t>
            </a:r>
            <a:r>
              <a:rPr lang="en-US" sz="7200">
                <a:solidFill>
                  <a:srgbClr val="FFFF00"/>
                </a:solidFill>
                <a:latin typeface="Arial" charset="0"/>
                <a:ea typeface="ＭＳ Ｐゴシック" charset="0"/>
              </a:rPr>
              <a:t>é</a:t>
            </a:r>
            <a:r>
              <a:rPr lang="en-AU" sz="7200">
                <a:latin typeface="Arial" charset="0"/>
                <a:ea typeface="ＭＳ Ｐゴシック" charset="0"/>
              </a:rPr>
              <a:t>narios</a:t>
            </a:r>
            <a:endParaRPr lang="en-GB" sz="7200">
              <a:latin typeface="Arial" charset="0"/>
              <a:ea typeface="ＭＳ Ｐゴシック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52600"/>
            <a:ext cx="8208962" cy="4800600"/>
          </a:xfrm>
        </p:spPr>
        <p:txBody>
          <a:bodyPr/>
          <a:lstStyle/>
          <a:p>
            <a:pPr>
              <a:lnSpc>
                <a:spcPct val="90000"/>
              </a:lnSpc>
              <a:buFont typeface="Times" charset="0"/>
              <a:buNone/>
            </a:pPr>
            <a:r>
              <a:rPr lang="en-GB" sz="4000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Quand</a:t>
            </a:r>
            <a:r>
              <a:rPr lang="en-GB" sz="4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?</a:t>
            </a:r>
            <a:r>
              <a:rPr lang="en-GB" sz="28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3600" dirty="0">
                <a:latin typeface="Arial" charset="0"/>
                <a:ea typeface="ＭＳ Ｐゴシック" charset="0"/>
              </a:rPr>
              <a:t>5-10 </a:t>
            </a:r>
            <a:r>
              <a:rPr lang="en-GB" sz="3600" dirty="0" err="1">
                <a:latin typeface="Arial" charset="0"/>
                <a:ea typeface="ＭＳ Ｐゴシック" charset="0"/>
              </a:rPr>
              <a:t>personnes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fr-FR" sz="3600" dirty="0">
                <a:latin typeface="Arial" charset="0"/>
                <a:ea typeface="ＭＳ Ｐゴシック" charset="0"/>
              </a:rPr>
              <a:t>Réaliste</a:t>
            </a:r>
          </a:p>
          <a:p>
            <a:pPr>
              <a:lnSpc>
                <a:spcPct val="90000"/>
              </a:lnSpc>
            </a:pPr>
            <a:r>
              <a:rPr lang="fr-FR" sz="3600" dirty="0">
                <a:latin typeface="Arial" charset="0"/>
                <a:ea typeface="ＭＳ Ｐゴシック" charset="0"/>
              </a:rPr>
              <a:t>Motivant, sans risque et agréable</a:t>
            </a:r>
            <a:endParaRPr lang="en-GB" sz="3600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fr-FR" sz="3600" dirty="0">
                <a:latin typeface="Arial" charset="0"/>
                <a:ea typeface="ＭＳ Ｐゴシック" charset="0"/>
              </a:rPr>
              <a:t>Réunit tous les aspects du stage</a:t>
            </a:r>
          </a:p>
          <a:p>
            <a:pPr>
              <a:lnSpc>
                <a:spcPct val="90000"/>
              </a:lnSpc>
            </a:pPr>
            <a:r>
              <a:rPr lang="fr-FR" sz="3600" dirty="0">
                <a:latin typeface="Arial" charset="0"/>
                <a:ea typeface="ＭＳ Ｐゴシック" charset="0"/>
              </a:rPr>
              <a:t>Peut être utilisé comme outil d'évaluation</a:t>
            </a:r>
            <a:endParaRPr lang="en-GB" sz="2800" dirty="0">
              <a:latin typeface="Arial" charset="0"/>
              <a:ea typeface="ＭＳ Ｐゴシック" charset="0"/>
            </a:endParaRP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64738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GB" sz="1800"/>
              <a:t>94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5400" dirty="0" err="1">
                <a:latin typeface="Arial" charset="0"/>
                <a:ea typeface="ＭＳ Ｐゴシック" charset="0"/>
              </a:rPr>
              <a:t>Sc</a:t>
            </a:r>
            <a:r>
              <a:rPr lang="en-US" sz="54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é</a:t>
            </a:r>
            <a:r>
              <a:rPr lang="en-AU" sz="5400" dirty="0" err="1">
                <a:latin typeface="Arial" charset="0"/>
                <a:ea typeface="ＭＳ Ｐゴシック" charset="0"/>
              </a:rPr>
              <a:t>narios</a:t>
            </a:r>
            <a:endParaRPr lang="en-AU" sz="5400" dirty="0">
              <a:latin typeface="Arial" charset="0"/>
              <a:ea typeface="ＭＳ Ｐゴシック" charset="0"/>
            </a:endParaRPr>
          </a:p>
        </p:txBody>
      </p:sp>
      <p:sp>
        <p:nvSpPr>
          <p:cNvPr id="15974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07375" cy="4114800"/>
          </a:xfrm>
        </p:spPr>
        <p:txBody>
          <a:bodyPr/>
          <a:lstStyle/>
          <a:p>
            <a:r>
              <a:rPr lang="fr-FR" sz="3600" dirty="0">
                <a:latin typeface="Arial" charset="0"/>
                <a:ea typeface="ＭＳ Ｐゴシック" charset="0"/>
              </a:rPr>
              <a:t>Pourquoi avons-nous des scénarios</a:t>
            </a:r>
            <a:r>
              <a:rPr lang="en-AU" sz="4000" dirty="0"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159747" name="TextBox 6"/>
          <p:cNvSpPr txBox="1">
            <a:spLocks noChangeArrowheads="1"/>
          </p:cNvSpPr>
          <p:nvPr/>
        </p:nvSpPr>
        <p:spPr bwMode="auto">
          <a:xfrm>
            <a:off x="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95</a:t>
            </a:r>
            <a:endParaRPr lang="en-US" sz="140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5400" dirty="0" err="1">
                <a:latin typeface="Arial" charset="0"/>
                <a:ea typeface="ＭＳ Ｐゴシック" charset="0"/>
              </a:rPr>
              <a:t>Sc</a:t>
            </a:r>
            <a:r>
              <a:rPr lang="en-US" sz="54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é</a:t>
            </a:r>
            <a:r>
              <a:rPr lang="en-AU" sz="5400" dirty="0" err="1">
                <a:latin typeface="Arial" charset="0"/>
                <a:ea typeface="ＭＳ Ｐゴシック" charset="0"/>
              </a:rPr>
              <a:t>narios</a:t>
            </a:r>
            <a:endParaRPr lang="en-US" sz="5400" dirty="0">
              <a:latin typeface="Arial" charset="0"/>
              <a:ea typeface="ＭＳ Ｐゴシック" charset="0"/>
            </a:endParaRPr>
          </a:p>
        </p:txBody>
      </p:sp>
      <p:sp>
        <p:nvSpPr>
          <p:cNvPr id="161794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>
                <a:latin typeface="Arial" charset="0"/>
                <a:ea typeface="ＭＳ Ｐゴシック" charset="0"/>
              </a:rPr>
              <a:t>Scénario de démonstration</a:t>
            </a:r>
          </a:p>
          <a:p>
            <a:pPr lvl="1" indent="-381000"/>
            <a:r>
              <a:rPr lang="fr-FR" sz="3200" dirty="0">
                <a:latin typeface="Arial" charset="0"/>
                <a:ea typeface="ＭＳ Ｐゴシック" charset="0"/>
              </a:rPr>
              <a:t>Renforce le message clé du PTC</a:t>
            </a:r>
          </a:p>
          <a:p>
            <a:pPr lvl="1" indent="-381000"/>
            <a:r>
              <a:rPr lang="fr-FR" sz="3200" dirty="0">
                <a:latin typeface="Arial" charset="0"/>
                <a:ea typeface="ＭＳ Ｐゴシック" charset="0"/>
              </a:rPr>
              <a:t>Démontre</a:t>
            </a:r>
          </a:p>
          <a:p>
            <a:pPr marL="1074738" lvl="2" indent="-361950"/>
            <a:r>
              <a:rPr lang="fr-FR" sz="2800" dirty="0">
                <a:latin typeface="Arial" charset="0"/>
                <a:ea typeface="ＭＳ Ｐゴシック" charset="0"/>
              </a:rPr>
              <a:t>ce qu'est un scénario clinique</a:t>
            </a:r>
          </a:p>
          <a:p>
            <a:pPr marL="1074738" lvl="2" indent="-361950"/>
            <a:r>
              <a:rPr lang="fr-FR" sz="2800" dirty="0">
                <a:latin typeface="Arial" charset="0"/>
                <a:ea typeface="ＭＳ Ｐゴシック" charset="0"/>
              </a:rPr>
              <a:t>son déroulement</a:t>
            </a:r>
            <a:endParaRPr lang="fr-FR" dirty="0">
              <a:latin typeface="Arial" charset="0"/>
              <a:ea typeface="ＭＳ Ｐゴシック" charset="0"/>
            </a:endParaRPr>
          </a:p>
          <a:p>
            <a:r>
              <a:rPr lang="fr-FR" sz="3600" dirty="0">
                <a:latin typeface="Arial" charset="0"/>
                <a:ea typeface="ＭＳ Ｐゴシック" charset="0"/>
              </a:rPr>
              <a:t>Scénarios d’</a:t>
            </a:r>
            <a:r>
              <a:rPr lang="fr-FR" altLang="ja-JP" sz="3600" dirty="0">
                <a:latin typeface="Arial" charset="0"/>
                <a:ea typeface="ＭＳ Ｐゴシック" charset="0"/>
              </a:rPr>
              <a:t>exercices pratiques</a:t>
            </a:r>
            <a:endParaRPr lang="fr-FR" sz="3600" dirty="0">
              <a:latin typeface="Arial" charset="0"/>
              <a:ea typeface="ＭＳ Ｐゴシック" charset="0"/>
            </a:endParaRPr>
          </a:p>
        </p:txBody>
      </p:sp>
      <p:sp>
        <p:nvSpPr>
          <p:cNvPr id="161795" name="TextBox 3"/>
          <p:cNvSpPr txBox="1">
            <a:spLocks noChangeArrowheads="1"/>
          </p:cNvSpPr>
          <p:nvPr/>
        </p:nvSpPr>
        <p:spPr bwMode="auto">
          <a:xfrm>
            <a:off x="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96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457200"/>
            <a:ext cx="7772400" cy="450850"/>
          </a:xfrm>
        </p:spPr>
        <p:txBody>
          <a:bodyPr/>
          <a:lstStyle/>
          <a:p>
            <a:pPr>
              <a:defRPr/>
            </a:pPr>
            <a:r>
              <a:rPr lang="en-AU" dirty="0" err="1">
                <a:latin typeface="Arial" charset="0"/>
                <a:ea typeface="ＭＳ Ｐゴシック" charset="0"/>
              </a:rPr>
              <a:t>Sc</a:t>
            </a:r>
            <a:r>
              <a:rPr lang="en-US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é</a:t>
            </a:r>
            <a:r>
              <a:rPr lang="en-AU" dirty="0" err="1">
                <a:latin typeface="Arial" charset="0"/>
                <a:ea typeface="ＭＳ Ｐゴシック" charset="0"/>
              </a:rPr>
              <a:t>narios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6384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Démonstration par les formateurs d’instructeurs</a:t>
            </a:r>
          </a:p>
        </p:txBody>
      </p:sp>
      <p:pic>
        <p:nvPicPr>
          <p:cNvPr id="4" name="Picture 2" descr="C:\Users\Georgina\Pictures\photos\Myanmar PTC and visit Sept.Oct 2014\P106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4994275" cy="37449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5" name="TextBox 4"/>
          <p:cNvSpPr txBox="1">
            <a:spLocks noChangeArrowheads="1"/>
          </p:cNvSpPr>
          <p:nvPr/>
        </p:nvSpPr>
        <p:spPr bwMode="auto">
          <a:xfrm>
            <a:off x="-1905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97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008062"/>
          </a:xfrm>
        </p:spPr>
        <p:txBody>
          <a:bodyPr/>
          <a:lstStyle/>
          <a:p>
            <a:pPr>
              <a:defRPr/>
            </a:pPr>
            <a:r>
              <a:rPr lang="en-AU" sz="5400" dirty="0" err="1">
                <a:latin typeface="Arial" charset="0"/>
                <a:ea typeface="ＭＳ Ｐゴシック" charset="0"/>
              </a:rPr>
              <a:t>Sc</a:t>
            </a:r>
            <a:r>
              <a:rPr lang="en-US" sz="54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é</a:t>
            </a:r>
            <a:r>
              <a:rPr lang="en-AU" sz="5400" dirty="0" err="1">
                <a:latin typeface="Arial" charset="0"/>
                <a:ea typeface="ＭＳ Ｐゴシック" charset="0"/>
              </a:rPr>
              <a:t>narios</a:t>
            </a:r>
            <a:endParaRPr lang="en-AU" sz="5400" dirty="0">
              <a:latin typeface="Arial" charset="0"/>
              <a:ea typeface="ＭＳ Ｐゴシック" charset="0"/>
            </a:endParaRPr>
          </a:p>
        </p:txBody>
      </p:sp>
      <p:sp>
        <p:nvSpPr>
          <p:cNvPr id="16589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11188" y="1954213"/>
            <a:ext cx="7773987" cy="4899025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fr-FR" sz="4000" dirty="0">
                <a:latin typeface="Arial" charset="0"/>
                <a:ea typeface="ＭＳ Ｐゴシック" charset="0"/>
              </a:rPr>
              <a:t>Scénario de démonstration </a:t>
            </a:r>
            <a:r>
              <a:rPr lang="en-AU" sz="4000" dirty="0">
                <a:latin typeface="Arial" charset="0"/>
                <a:ea typeface="ＭＳ Ｐゴシック" charset="0"/>
              </a:rPr>
              <a:t>:</a:t>
            </a:r>
          </a:p>
          <a:p>
            <a:pPr lvl="1">
              <a:defRPr/>
            </a:pPr>
            <a:endParaRPr lang="en-AU" sz="1600" dirty="0">
              <a:latin typeface="Arial" charset="0"/>
              <a:ea typeface="ＭＳ Ｐゴシック" charset="0"/>
            </a:endParaRPr>
          </a:p>
          <a:p>
            <a:pPr marL="712788" lvl="1" indent="-350838">
              <a:defRPr/>
            </a:pPr>
            <a:r>
              <a:rPr lang="fr-FR" sz="3200" dirty="0">
                <a:latin typeface="Arial" charset="0"/>
                <a:ea typeface="ＭＳ Ｐゴシック" charset="0"/>
              </a:rPr>
              <a:t>Quel était le but de l'enseignement</a:t>
            </a:r>
            <a:r>
              <a:rPr lang="en-GB" sz="3200" dirty="0">
                <a:latin typeface="Arial" charset="0"/>
                <a:ea typeface="ＭＳ Ｐゴシック" charset="0"/>
              </a:rPr>
              <a:t>?</a:t>
            </a:r>
          </a:p>
          <a:p>
            <a:pPr marL="712788" lvl="1" indent="-350838">
              <a:defRPr/>
            </a:pPr>
            <a:r>
              <a:rPr lang="fr-FR" sz="3200" dirty="0">
                <a:latin typeface="Arial" charset="0"/>
                <a:ea typeface="ＭＳ Ｐゴシック" charset="0"/>
              </a:rPr>
              <a:t>Comment l'instructeur qui a dirigé le groupe a-t-il atteint cet objectif?</a:t>
            </a:r>
          </a:p>
          <a:p>
            <a:pPr marL="712788" lvl="1" indent="-350838">
              <a:defRPr/>
            </a:pPr>
            <a:r>
              <a:rPr lang="fr-FR" sz="3200" dirty="0">
                <a:latin typeface="Arial" charset="0"/>
                <a:ea typeface="ＭＳ Ｐゴシック" charset="0"/>
              </a:rPr>
              <a:t>Pouviez-vous entendre</a:t>
            </a:r>
            <a:r>
              <a:rPr lang="en-GB" sz="3200" dirty="0">
                <a:latin typeface="Arial" charset="0"/>
                <a:ea typeface="ＭＳ Ｐゴシック" charset="0"/>
              </a:rPr>
              <a:t>?</a:t>
            </a:r>
          </a:p>
          <a:p>
            <a:pPr marL="712788" lvl="1" indent="-350838">
              <a:defRPr/>
            </a:pPr>
            <a:r>
              <a:rPr lang="en-GB" sz="3200" dirty="0" err="1">
                <a:latin typeface="Arial" charset="0"/>
                <a:ea typeface="ＭＳ Ｐゴシック" charset="0"/>
              </a:rPr>
              <a:t>Pouviez-vous</a:t>
            </a:r>
            <a:r>
              <a:rPr lang="en-GB" sz="3200" dirty="0">
                <a:latin typeface="Arial" charset="0"/>
                <a:ea typeface="ＭＳ Ｐゴシック" charset="0"/>
              </a:rPr>
              <a:t> </a:t>
            </a:r>
            <a:r>
              <a:rPr lang="en-GB" sz="3200" dirty="0" err="1">
                <a:latin typeface="Arial" charset="0"/>
                <a:ea typeface="ＭＳ Ｐゴシック" charset="0"/>
              </a:rPr>
              <a:t>voir</a:t>
            </a:r>
            <a:r>
              <a:rPr lang="en-GB" sz="3200" dirty="0">
                <a:latin typeface="Arial" charset="0"/>
                <a:ea typeface="ＭＳ Ｐゴシック" charset="0"/>
              </a:rPr>
              <a:t>?</a:t>
            </a:r>
          </a:p>
          <a:p>
            <a:pPr marL="712788" lvl="1" indent="-350838">
              <a:defRPr/>
            </a:pPr>
            <a:r>
              <a:rPr lang="fr-FR" sz="3200" dirty="0">
                <a:latin typeface="Arial" charset="0"/>
                <a:ea typeface="ＭＳ Ｐゴシック" charset="0"/>
              </a:rPr>
              <a:t>Pourquoi ça s'est bien passé?</a:t>
            </a:r>
            <a:endParaRPr lang="en-AU" sz="3200" dirty="0">
              <a:latin typeface="Arial" charset="0"/>
              <a:ea typeface="ＭＳ Ｐゴシック" charset="0"/>
            </a:endParaRPr>
          </a:p>
        </p:txBody>
      </p:sp>
      <p:sp>
        <p:nvSpPr>
          <p:cNvPr id="165891" name="TextBox 4"/>
          <p:cNvSpPr txBox="1">
            <a:spLocks noChangeArrowheads="1"/>
          </p:cNvSpPr>
          <p:nvPr/>
        </p:nvSpPr>
        <p:spPr bwMode="auto">
          <a:xfrm>
            <a:off x="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98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260350"/>
            <a:ext cx="7772400" cy="1339850"/>
          </a:xfrm>
        </p:spPr>
        <p:txBody>
          <a:bodyPr/>
          <a:lstStyle/>
          <a:p>
            <a:pPr>
              <a:defRPr/>
            </a:pPr>
            <a:r>
              <a:rPr lang="en-AU" sz="5400" dirty="0" err="1">
                <a:latin typeface="Arial" charset="0"/>
                <a:ea typeface="ＭＳ Ｐゴシック" charset="0"/>
              </a:rPr>
              <a:t>Sc</a:t>
            </a:r>
            <a:r>
              <a:rPr lang="en-US" sz="5400" dirty="0" err="1">
                <a:solidFill>
                  <a:srgbClr val="FFFF00"/>
                </a:solidFill>
                <a:latin typeface="Arial" charset="0"/>
                <a:ea typeface="ＭＳ Ｐゴシック" charset="0"/>
              </a:rPr>
              <a:t>é</a:t>
            </a:r>
            <a:r>
              <a:rPr lang="en-AU" sz="5400" dirty="0" err="1">
                <a:latin typeface="Arial" charset="0"/>
                <a:ea typeface="ＭＳ Ｐゴシック" charset="0"/>
              </a:rPr>
              <a:t>narios</a:t>
            </a:r>
            <a:endParaRPr lang="en-AU" sz="5400" dirty="0">
              <a:latin typeface="Arial" charset="0"/>
              <a:ea typeface="ＭＳ Ｐゴシック" charset="0"/>
            </a:endParaRPr>
          </a:p>
        </p:txBody>
      </p:sp>
      <p:sp>
        <p:nvSpPr>
          <p:cNvPr id="16793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4213" y="1916113"/>
            <a:ext cx="8280400" cy="4537075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fr-FR" sz="3600" dirty="0">
                <a:latin typeface="Arial" charset="0"/>
                <a:ea typeface="ＭＳ Ｐゴシック" charset="0"/>
              </a:rPr>
              <a:t>Qu’avez-vous appris durant le scénario de démonstration</a:t>
            </a:r>
            <a:r>
              <a:rPr lang="en-AU" sz="3600" dirty="0">
                <a:latin typeface="Arial" charset="0"/>
                <a:ea typeface="ＭＳ Ｐゴシック" charset="0"/>
              </a:rPr>
              <a:t>?</a:t>
            </a:r>
          </a:p>
          <a:p>
            <a:pPr marL="0" indent="0">
              <a:lnSpc>
                <a:spcPct val="80000"/>
              </a:lnSpc>
              <a:defRPr/>
            </a:pPr>
            <a:endParaRPr lang="en-AU" dirty="0">
              <a:latin typeface="Arial" charset="0"/>
              <a:ea typeface="ＭＳ Ｐゴシック" charset="0"/>
            </a:endParaRPr>
          </a:p>
          <a:p>
            <a:pPr marL="361950" indent="-361950">
              <a:lnSpc>
                <a:spcPct val="80000"/>
              </a:lnSpc>
              <a:defRPr/>
            </a:pPr>
            <a:r>
              <a:rPr lang="en-AU" dirty="0">
                <a:latin typeface="Arial" charset="0"/>
                <a:ea typeface="ＭＳ Ｐゴシック" charset="0"/>
              </a:rPr>
              <a:t>Accent </a:t>
            </a:r>
            <a:r>
              <a:rPr lang="en-AU" dirty="0" err="1">
                <a:latin typeface="Arial" charset="0"/>
                <a:ea typeface="ＭＳ Ｐゴシック" charset="0"/>
              </a:rPr>
              <a:t>sur</a:t>
            </a:r>
            <a:r>
              <a:rPr lang="en-AU" dirty="0">
                <a:latin typeface="Arial" charset="0"/>
                <a:ea typeface="ＭＳ Ｐゴシック" charset="0"/>
              </a:rPr>
              <a:t> la pratique,</a:t>
            </a:r>
            <a:r>
              <a:rPr lang="fr-FR" dirty="0">
                <a:latin typeface="Arial" charset="0"/>
                <a:ea typeface="ＭＳ Ｐゴシック" charset="0"/>
              </a:rPr>
              <a:t>réaliste, interactif, sans risque</a:t>
            </a:r>
          </a:p>
          <a:p>
            <a:pPr marL="361950" indent="-361950">
              <a:lnSpc>
                <a:spcPct val="80000"/>
              </a:lnSpc>
              <a:defRPr/>
            </a:pPr>
            <a:endParaRPr lang="en-AU" sz="2400" dirty="0">
              <a:latin typeface="Arial" charset="0"/>
              <a:ea typeface="ＭＳ Ｐゴシック" charset="0"/>
            </a:endParaRPr>
          </a:p>
          <a:p>
            <a:pPr marL="361950" indent="-361950">
              <a:lnSpc>
                <a:spcPct val="80000"/>
              </a:lnSpc>
              <a:defRPr/>
            </a:pPr>
            <a:r>
              <a:rPr lang="fr-FR" dirty="0">
                <a:latin typeface="Arial" charset="0"/>
                <a:ea typeface="ＭＳ Ｐゴシック" charset="0"/>
              </a:rPr>
              <a:t>La préparation est essentielle</a:t>
            </a:r>
          </a:p>
          <a:p>
            <a:pPr marL="361950" indent="-361950">
              <a:lnSpc>
                <a:spcPct val="80000"/>
              </a:lnSpc>
              <a:defRPr/>
            </a:pPr>
            <a:endParaRPr lang="en-AU" sz="2400" dirty="0">
              <a:latin typeface="Arial" charset="0"/>
              <a:ea typeface="ＭＳ Ｐゴシック" charset="0"/>
            </a:endParaRPr>
          </a:p>
          <a:p>
            <a:pPr marL="361950" indent="-361950">
              <a:lnSpc>
                <a:spcPct val="80000"/>
              </a:lnSpc>
              <a:defRPr/>
            </a:pPr>
            <a:r>
              <a:rPr lang="fr-FR" dirty="0">
                <a:latin typeface="Arial" charset="0"/>
                <a:ea typeface="ＭＳ Ｐゴシック" charset="0"/>
              </a:rPr>
              <a:t>Les rôles sont clairs</a:t>
            </a:r>
            <a:endParaRPr lang="en-AU" dirty="0">
              <a:latin typeface="Arial" charset="0"/>
              <a:ea typeface="ＭＳ Ｐゴシック" charset="0"/>
            </a:endParaRPr>
          </a:p>
        </p:txBody>
      </p:sp>
      <p:sp>
        <p:nvSpPr>
          <p:cNvPr id="167939" name="TextBox 4"/>
          <p:cNvSpPr txBox="1">
            <a:spLocks noChangeArrowheads="1"/>
          </p:cNvSpPr>
          <p:nvPr/>
        </p:nvSpPr>
        <p:spPr bwMode="auto">
          <a:xfrm>
            <a:off x="0" y="64881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99</a:t>
            </a:r>
            <a:endParaRPr 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156129"/>
      </a:dk2>
      <a:lt2>
        <a:srgbClr val="FFFF00"/>
      </a:lt2>
      <a:accent1>
        <a:srgbClr val="00CC99"/>
      </a:accent1>
      <a:accent2>
        <a:srgbClr val="3333CC"/>
      </a:accent2>
      <a:accent3>
        <a:srgbClr val="AAB7AC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161660"/>
    </a:dk2>
    <a:lt2>
      <a:srgbClr val="FFFF00"/>
    </a:lt2>
    <a:accent1>
      <a:srgbClr val="00CC99"/>
    </a:accent1>
    <a:accent2>
      <a:srgbClr val="3333CC"/>
    </a:accent2>
    <a:accent3>
      <a:srgbClr val="ABABB6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67150F"/>
    </a:dk2>
    <a:lt2>
      <a:srgbClr val="FFFF00"/>
    </a:lt2>
    <a:accent1>
      <a:srgbClr val="00CC99"/>
    </a:accent1>
    <a:accent2>
      <a:srgbClr val="3333CC"/>
    </a:accent2>
    <a:accent3>
      <a:srgbClr val="B8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6D0B09"/>
    </a:dk2>
    <a:lt2>
      <a:srgbClr val="FFFF00"/>
    </a:lt2>
    <a:accent1>
      <a:srgbClr val="00CC99"/>
    </a:accent1>
    <a:accent2>
      <a:srgbClr val="3333CC"/>
    </a:accent2>
    <a:accent3>
      <a:srgbClr val="BA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2E1561"/>
    </a:dk2>
    <a:lt2>
      <a:srgbClr val="FFFF00"/>
    </a:lt2>
    <a:accent1>
      <a:srgbClr val="00CC99"/>
    </a:accent1>
    <a:accent2>
      <a:srgbClr val="3333CC"/>
    </a:accent2>
    <a:accent3>
      <a:srgbClr val="ADAAB7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641812"/>
    </a:dk2>
    <a:lt2>
      <a:srgbClr val="FFFF00"/>
    </a:lt2>
    <a:accent1>
      <a:srgbClr val="00CC99"/>
    </a:accent1>
    <a:accent2>
      <a:srgbClr val="3333CC"/>
    </a:accent2>
    <a:accent3>
      <a:srgbClr val="B8AB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2E1363"/>
    </a:dk2>
    <a:lt2>
      <a:srgbClr val="FFFF00"/>
    </a:lt2>
    <a:accent1>
      <a:srgbClr val="00CC99"/>
    </a:accent1>
    <a:accent2>
      <a:srgbClr val="3333CC"/>
    </a:accent2>
    <a:accent3>
      <a:srgbClr val="ADAAB7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8079</TotalTime>
  <Words>2794</Words>
  <Application>Microsoft Macintosh PowerPoint</Application>
  <PresentationFormat>On-screen Show (4:3)</PresentationFormat>
  <Paragraphs>755</Paragraphs>
  <Slides>122</Slides>
  <Notes>87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8" baseType="lpstr">
      <vt:lpstr>Arial</vt:lpstr>
      <vt:lpstr>Georgia</vt:lpstr>
      <vt:lpstr>Times</vt:lpstr>
      <vt:lpstr>Times New Roman</vt:lpstr>
      <vt:lpstr>Wingdings</vt:lpstr>
      <vt:lpstr>Blank</vt:lpstr>
      <vt:lpstr> Cours pour Instructeurs</vt:lpstr>
      <vt:lpstr>Objectifs de la Journée </vt:lpstr>
      <vt:lpstr>Contenu de la Journée </vt:lpstr>
      <vt:lpstr>Principes de PTC</vt:lpstr>
      <vt:lpstr> Interaction, Communication et Apprentissage</vt:lpstr>
      <vt:lpstr>Comment les adultes apprennent</vt:lpstr>
      <vt:lpstr>Comment les adultes apprennent</vt:lpstr>
      <vt:lpstr>Qu’es-ce que l’apprentissage?</vt:lpstr>
      <vt:lpstr>Apprenants adultes</vt:lpstr>
      <vt:lpstr>Apprentissage - connaissance</vt:lpstr>
      <vt:lpstr>Apprentissage - compétences  </vt:lpstr>
      <vt:lpstr>Apprentissage - attitudes</vt:lpstr>
      <vt:lpstr>Cycle d’apprentissage</vt:lpstr>
      <vt:lpstr>Motivation</vt:lpstr>
      <vt:lpstr>Façons d’apprendre</vt:lpstr>
      <vt:lpstr>Obstacles à l’apprentissage</vt:lpstr>
      <vt:lpstr>?</vt:lpstr>
      <vt:lpstr>Comment les adultes apprennent</vt:lpstr>
      <vt:lpstr>Interaction et Communication</vt:lpstr>
      <vt:lpstr>Interaction et Communication</vt:lpstr>
      <vt:lpstr>Compétences en communication</vt:lpstr>
      <vt:lpstr>PowerPoint Presentation</vt:lpstr>
      <vt:lpstr>Poser des questions</vt:lpstr>
      <vt:lpstr>Questions</vt:lpstr>
      <vt:lpstr>Niveaux de questions</vt:lpstr>
      <vt:lpstr>Types de questions</vt:lpstr>
      <vt:lpstr>Résponses des apprenants</vt:lpstr>
      <vt:lpstr>?</vt:lpstr>
      <vt:lpstr>Poser des Questions</vt:lpstr>
      <vt:lpstr>Feedback</vt:lpstr>
      <vt:lpstr>Qu’entend-on par feedback</vt:lpstr>
      <vt:lpstr>Feedback dans le cycle d’apprentissage</vt:lpstr>
      <vt:lpstr>Comment donner du feedback</vt:lpstr>
      <vt:lpstr>Donner du feedback</vt:lpstr>
      <vt:lpstr> Faire des observations sur…</vt:lpstr>
      <vt:lpstr>Recevoir du feedback</vt:lpstr>
      <vt:lpstr>?</vt:lpstr>
      <vt:lpstr>Feedback</vt:lpstr>
      <vt:lpstr>PowerPoint Presentation</vt:lpstr>
      <vt:lpstr>Méthodes d’enseignement </vt:lpstr>
      <vt:lpstr>Méthodes d’enseignement</vt:lpstr>
      <vt:lpstr>Planifier votre enseignement</vt:lpstr>
      <vt:lpstr>Environnement</vt:lpstr>
      <vt:lpstr>Prestation</vt:lpstr>
      <vt:lpstr>Ou…</vt:lpstr>
      <vt:lpstr>Situations d’enseignement difficiles</vt:lpstr>
      <vt:lpstr>Qu’avez-vous remarqué au sujet du cours de PTC?</vt:lpstr>
      <vt:lpstr>?</vt:lpstr>
      <vt:lpstr>Méthodes d’enseignements</vt:lpstr>
      <vt:lpstr>Méthodes d’enseignements pour le PTC</vt:lpstr>
      <vt:lpstr>Donner une conférence  </vt:lpstr>
      <vt:lpstr>Donner une conférence</vt:lpstr>
      <vt:lpstr>Conférence</vt:lpstr>
      <vt:lpstr>Conférence - Planification</vt:lpstr>
      <vt:lpstr>Conférence - Planification</vt:lpstr>
      <vt:lpstr> Aides audio visuelles</vt:lpstr>
      <vt:lpstr>Utilisation efficace des diapos</vt:lpstr>
      <vt:lpstr>Conférence – Prestation</vt:lpstr>
      <vt:lpstr>Intéraction avec l’auditoire</vt:lpstr>
      <vt:lpstr>Intéraction avec l’auditoire</vt:lpstr>
      <vt:lpstr>Intéraction avec l’auditoire</vt:lpstr>
      <vt:lpstr>?</vt:lpstr>
      <vt:lpstr> Conférence – Résumé </vt:lpstr>
      <vt:lpstr>Session Pratique - Conférence</vt:lpstr>
      <vt:lpstr>Comment diriger un groupe de discussion</vt:lpstr>
      <vt:lpstr>Groupe de discussion</vt:lpstr>
      <vt:lpstr>Groupe de discussion</vt:lpstr>
      <vt:lpstr>PTC Groupes de discussions</vt:lpstr>
      <vt:lpstr>Groupe de Discussion</vt:lpstr>
      <vt:lpstr>Groupe de discussion</vt:lpstr>
      <vt:lpstr>Groupe de discussion - Planification</vt:lpstr>
      <vt:lpstr>Groupe de discussion- Environnement</vt:lpstr>
      <vt:lpstr>Groupe de discussion - Prestation</vt:lpstr>
      <vt:lpstr>Interaction en groupe</vt:lpstr>
      <vt:lpstr> Comment obtenir une interaction en groupe</vt:lpstr>
      <vt:lpstr>“Brainstorming”</vt:lpstr>
      <vt:lpstr>?</vt:lpstr>
      <vt:lpstr> Groupe de discussion- Résumé  </vt:lpstr>
      <vt:lpstr>Session Pratique – Groupe de discussion</vt:lpstr>
      <vt:lpstr>Direction d’un poste de technique</vt:lpstr>
      <vt:lpstr>Direction d’un poste de technique</vt:lpstr>
      <vt:lpstr>Direction d’un poste de technique</vt:lpstr>
      <vt:lpstr>Direction d’un poste de technique</vt:lpstr>
      <vt:lpstr>Enseigner une compétence</vt:lpstr>
      <vt:lpstr>Enseigner une compétence – 3 étapes</vt:lpstr>
      <vt:lpstr>Compétence– Planification</vt:lpstr>
      <vt:lpstr>Compéténce – Planification</vt:lpstr>
      <vt:lpstr>Compéténce - Prestation</vt:lpstr>
      <vt:lpstr>?</vt:lpstr>
      <vt:lpstr> Compéténce - Résumé  </vt:lpstr>
      <vt:lpstr>Session pratique - Compétence </vt:lpstr>
      <vt:lpstr>Enseigner à l’aide de scénarios</vt:lpstr>
      <vt:lpstr>Scénarios</vt:lpstr>
      <vt:lpstr>Scénarios</vt:lpstr>
      <vt:lpstr>Scénarios</vt:lpstr>
      <vt:lpstr>Scénarios</vt:lpstr>
      <vt:lpstr>Scénarios</vt:lpstr>
      <vt:lpstr>Scénarios</vt:lpstr>
      <vt:lpstr>Scénarios</vt:lpstr>
      <vt:lpstr>Planification de scénario - Contenu</vt:lpstr>
      <vt:lpstr>Planification d'un scénario - Environnnement</vt:lpstr>
      <vt:lpstr>Scénarios - Prestation</vt:lpstr>
      <vt:lpstr>Situations difficiles du scénario</vt:lpstr>
      <vt:lpstr>?</vt:lpstr>
      <vt:lpstr>Scénarios - Résumé  </vt:lpstr>
      <vt:lpstr>Session pratique- Scénario</vt:lpstr>
      <vt:lpstr>Problèmes de langue</vt:lpstr>
      <vt:lpstr>Deuxième langue</vt:lpstr>
      <vt:lpstr>Traduction</vt:lpstr>
      <vt:lpstr>Groupes de discussions</vt:lpstr>
      <vt:lpstr>Tableau ou tableau de feuilles</vt:lpstr>
      <vt:lpstr>?</vt:lpstr>
      <vt:lpstr> Problèmes de langue</vt:lpstr>
      <vt:lpstr>Planification du cours de PTC que vous enseignerez</vt:lpstr>
      <vt:lpstr>Comment organiser un cours de PTC</vt:lpstr>
      <vt:lpstr>Cours PTC de demain</vt:lpstr>
      <vt:lpstr>Planification du cours de PTC</vt:lpstr>
      <vt:lpstr>Planification du cours de PTC</vt:lpstr>
      <vt:lpstr>Exécution du cours de PTC</vt:lpstr>
      <vt:lpstr>Diriger le cours de PTC</vt:lpstr>
      <vt:lpstr>?</vt:lpstr>
      <vt:lpstr> Résumé  </vt:lpstr>
    </vt:vector>
  </TitlesOfParts>
  <Company>PTC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TRAUMA CARE</dc:title>
  <dc:creator>Di Wilkinson and James de Courcy</dc:creator>
  <cp:lastModifiedBy>jeanne frossard</cp:lastModifiedBy>
  <cp:revision>506</cp:revision>
  <dcterms:created xsi:type="dcterms:W3CDTF">2004-02-05T10:56:24Z</dcterms:created>
  <dcterms:modified xsi:type="dcterms:W3CDTF">2021-03-07T15:02:42Z</dcterms:modified>
</cp:coreProperties>
</file>